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467" r:id="rId3"/>
    <p:sldId id="297" r:id="rId4"/>
    <p:sldId id="256" r:id="rId5"/>
    <p:sldId id="286" r:id="rId6"/>
    <p:sldId id="291" r:id="rId7"/>
    <p:sldId id="292" r:id="rId8"/>
    <p:sldId id="287" r:id="rId9"/>
    <p:sldId id="288" r:id="rId10"/>
    <p:sldId id="289" r:id="rId11"/>
    <p:sldId id="290" r:id="rId12"/>
    <p:sldId id="282" r:id="rId13"/>
    <p:sldId id="293" r:id="rId14"/>
    <p:sldId id="294" r:id="rId15"/>
    <p:sldId id="296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2A2A2A"/>
    <a:srgbClr val="F6DBD4"/>
    <a:srgbClr val="C43E1C"/>
    <a:srgbClr val="022F59"/>
    <a:srgbClr val="015A9E"/>
    <a:srgbClr val="02C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4FD24-6527-477E-AD72-E306BD600BFD}" v="22" dt="2024-04-05T20:07:25.681"/>
    <p1510:client id="{F2AE43CD-5508-406E-BA87-E24E4F836D52}" v="530" dt="2024-04-05T14:35:54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5" d="100"/>
          <a:sy n="105" d="100"/>
        </p:scale>
        <p:origin x="62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son Lee" userId="3826524cb1f82511" providerId="LiveId" clId="{B4D4FD24-6527-477E-AD72-E306BD600BFD}"/>
    <pc:docChg chg="undo custSel addSld delSld modSld">
      <pc:chgData name="Jackson Lee" userId="3826524cb1f82511" providerId="LiveId" clId="{B4D4FD24-6527-477E-AD72-E306BD600BFD}" dt="2024-04-05T20:08:20.102" v="32" actId="2711"/>
      <pc:docMkLst>
        <pc:docMk/>
      </pc:docMkLst>
      <pc:sldChg chg="modSp mod modAnim">
        <pc:chgData name="Jackson Lee" userId="3826524cb1f82511" providerId="LiveId" clId="{B4D4FD24-6527-477E-AD72-E306BD600BFD}" dt="2024-04-05T16:28:33.581" v="18" actId="1076"/>
        <pc:sldMkLst>
          <pc:docMk/>
          <pc:sldMk cId="4106944390" sldId="286"/>
        </pc:sldMkLst>
        <pc:grpChg chg="mod">
          <ac:chgData name="Jackson Lee" userId="3826524cb1f82511" providerId="LiveId" clId="{B4D4FD24-6527-477E-AD72-E306BD600BFD}" dt="2024-04-05T16:26:50.903" v="11" actId="688"/>
          <ac:grpSpMkLst>
            <pc:docMk/>
            <pc:sldMk cId="4106944390" sldId="286"/>
            <ac:grpSpMk id="154" creationId="{80B59BE0-4336-4284-7FDD-86333962F968}"/>
          </ac:grpSpMkLst>
        </pc:grpChg>
        <pc:grpChg chg="mod">
          <ac:chgData name="Jackson Lee" userId="3826524cb1f82511" providerId="LiveId" clId="{B4D4FD24-6527-477E-AD72-E306BD600BFD}" dt="2024-04-05T16:26:50.903" v="11" actId="688"/>
          <ac:grpSpMkLst>
            <pc:docMk/>
            <pc:sldMk cId="4106944390" sldId="286"/>
            <ac:grpSpMk id="169" creationId="{32EBE9A6-1427-223E-03D1-B5C2D2BD6916}"/>
          </ac:grpSpMkLst>
        </pc:grpChg>
        <pc:grpChg chg="mod">
          <ac:chgData name="Jackson Lee" userId="3826524cb1f82511" providerId="LiveId" clId="{B4D4FD24-6527-477E-AD72-E306BD600BFD}" dt="2024-04-05T16:26:50.903" v="11" actId="688"/>
          <ac:grpSpMkLst>
            <pc:docMk/>
            <pc:sldMk cId="4106944390" sldId="286"/>
            <ac:grpSpMk id="172" creationId="{4D201590-E44A-F319-7193-53D8B115B8C2}"/>
          </ac:grpSpMkLst>
        </pc:grpChg>
        <pc:grpChg chg="mod">
          <ac:chgData name="Jackson Lee" userId="3826524cb1f82511" providerId="LiveId" clId="{B4D4FD24-6527-477E-AD72-E306BD600BFD}" dt="2024-04-05T16:26:50.903" v="11" actId="688"/>
          <ac:grpSpMkLst>
            <pc:docMk/>
            <pc:sldMk cId="4106944390" sldId="286"/>
            <ac:grpSpMk id="175" creationId="{BED1E499-F7F8-1741-5321-EE712E5754AA}"/>
          </ac:grpSpMkLst>
        </pc:grpChg>
        <pc:grpChg chg="mod">
          <ac:chgData name="Jackson Lee" userId="3826524cb1f82511" providerId="LiveId" clId="{B4D4FD24-6527-477E-AD72-E306BD600BFD}" dt="2024-04-05T16:28:33.581" v="18" actId="1076"/>
          <ac:grpSpMkLst>
            <pc:docMk/>
            <pc:sldMk cId="4106944390" sldId="286"/>
            <ac:grpSpMk id="178" creationId="{A322DCD2-B91F-BA62-ED02-ED3221C06575}"/>
          </ac:grpSpMkLst>
        </pc:grpChg>
      </pc:sldChg>
      <pc:sldChg chg="modSp mod">
        <pc:chgData name="Jackson Lee" userId="3826524cb1f82511" providerId="LiveId" clId="{B4D4FD24-6527-477E-AD72-E306BD600BFD}" dt="2024-04-05T16:26:06.096" v="7" actId="688"/>
        <pc:sldMkLst>
          <pc:docMk/>
          <pc:sldMk cId="907122649" sldId="290"/>
        </pc:sldMkLst>
        <pc:grpChg chg="mod">
          <ac:chgData name="Jackson Lee" userId="3826524cb1f82511" providerId="LiveId" clId="{B4D4FD24-6527-477E-AD72-E306BD600BFD}" dt="2024-04-05T16:26:06.096" v="7" actId="688"/>
          <ac:grpSpMkLst>
            <pc:docMk/>
            <pc:sldMk cId="907122649" sldId="290"/>
            <ac:grpSpMk id="3" creationId="{13A72FBF-148D-D5F2-9968-66B8AAC22CE5}"/>
          </ac:grpSpMkLst>
        </pc:grpChg>
        <pc:grpChg chg="mod">
          <ac:chgData name="Jackson Lee" userId="3826524cb1f82511" providerId="LiveId" clId="{B4D4FD24-6527-477E-AD72-E306BD600BFD}" dt="2024-04-05T16:26:06.096" v="7" actId="688"/>
          <ac:grpSpMkLst>
            <pc:docMk/>
            <pc:sldMk cId="907122649" sldId="290"/>
            <ac:grpSpMk id="9" creationId="{65ACC5AE-DC3B-921E-CABE-1AEDAA78F3BD}"/>
          </ac:grpSpMkLst>
        </pc:grpChg>
        <pc:grpChg chg="mod">
          <ac:chgData name="Jackson Lee" userId="3826524cb1f82511" providerId="LiveId" clId="{B4D4FD24-6527-477E-AD72-E306BD600BFD}" dt="2024-04-05T16:26:06.096" v="7" actId="688"/>
          <ac:grpSpMkLst>
            <pc:docMk/>
            <pc:sldMk cId="907122649" sldId="290"/>
            <ac:grpSpMk id="12" creationId="{11BC1570-E06E-19BA-2415-E358D1B86FCD}"/>
          </ac:grpSpMkLst>
        </pc:grpChg>
        <pc:grpChg chg="mod">
          <ac:chgData name="Jackson Lee" userId="3826524cb1f82511" providerId="LiveId" clId="{B4D4FD24-6527-477E-AD72-E306BD600BFD}" dt="2024-04-05T16:26:06.096" v="7" actId="688"/>
          <ac:grpSpMkLst>
            <pc:docMk/>
            <pc:sldMk cId="907122649" sldId="290"/>
            <ac:grpSpMk id="15" creationId="{C9F54D1E-DF77-A383-3B6C-430DE29606E1}"/>
          </ac:grpSpMkLst>
        </pc:grpChg>
        <pc:grpChg chg="mod">
          <ac:chgData name="Jackson Lee" userId="3826524cb1f82511" providerId="LiveId" clId="{B4D4FD24-6527-477E-AD72-E306BD600BFD}" dt="2024-04-05T16:26:06.096" v="7" actId="688"/>
          <ac:grpSpMkLst>
            <pc:docMk/>
            <pc:sldMk cId="907122649" sldId="290"/>
            <ac:grpSpMk id="18" creationId="{EFA8F40D-9CD0-B810-2C9E-AB7B8AED4F8C}"/>
          </ac:grpSpMkLst>
        </pc:grpChg>
      </pc:sldChg>
      <pc:sldChg chg="modSp mod">
        <pc:chgData name="Jackson Lee" userId="3826524cb1f82511" providerId="LiveId" clId="{B4D4FD24-6527-477E-AD72-E306BD600BFD}" dt="2024-04-05T16:25:45.293" v="5" actId="688"/>
        <pc:sldMkLst>
          <pc:docMk/>
          <pc:sldMk cId="2838939403" sldId="291"/>
        </pc:sldMkLst>
        <pc:spChg chg="mod">
          <ac:chgData name="Jackson Lee" userId="3826524cb1f82511" providerId="LiveId" clId="{B4D4FD24-6527-477E-AD72-E306BD600BFD}" dt="2024-04-05T16:25:31.112" v="3" actId="1076"/>
          <ac:spMkLst>
            <pc:docMk/>
            <pc:sldMk cId="2838939403" sldId="291"/>
            <ac:spMk id="20" creationId="{00F3D3A1-BC7E-9873-FD70-D740B0ECF42E}"/>
          </ac:spMkLst>
        </pc:spChg>
        <pc:grpChg chg="mod">
          <ac:chgData name="Jackson Lee" userId="3826524cb1f82511" providerId="LiveId" clId="{B4D4FD24-6527-477E-AD72-E306BD600BFD}" dt="2024-04-05T16:25:45.293" v="5" actId="688"/>
          <ac:grpSpMkLst>
            <pc:docMk/>
            <pc:sldMk cId="2838939403" sldId="291"/>
            <ac:grpSpMk id="4" creationId="{B02B7E9B-A49A-F2AD-1C5F-9E7B89482C90}"/>
          </ac:grpSpMkLst>
        </pc:grpChg>
        <pc:grpChg chg="mod">
          <ac:chgData name="Jackson Lee" userId="3826524cb1f82511" providerId="LiveId" clId="{B4D4FD24-6527-477E-AD72-E306BD600BFD}" dt="2024-04-05T16:25:45.293" v="5" actId="688"/>
          <ac:grpSpMkLst>
            <pc:docMk/>
            <pc:sldMk cId="2838939403" sldId="291"/>
            <ac:grpSpMk id="7" creationId="{675F45EE-9C96-0F45-C7D0-AB1D00EA4F86}"/>
          </ac:grpSpMkLst>
        </pc:grpChg>
        <pc:grpChg chg="mod">
          <ac:chgData name="Jackson Lee" userId="3826524cb1f82511" providerId="LiveId" clId="{B4D4FD24-6527-477E-AD72-E306BD600BFD}" dt="2024-04-05T16:25:45.293" v="5" actId="688"/>
          <ac:grpSpMkLst>
            <pc:docMk/>
            <pc:sldMk cId="2838939403" sldId="291"/>
            <ac:grpSpMk id="10" creationId="{3324A906-54E0-0023-5889-FDD6FA88AC9B}"/>
          </ac:grpSpMkLst>
        </pc:grpChg>
        <pc:grpChg chg="mod">
          <ac:chgData name="Jackson Lee" userId="3826524cb1f82511" providerId="LiveId" clId="{B4D4FD24-6527-477E-AD72-E306BD600BFD}" dt="2024-04-05T16:25:45.293" v="5" actId="688"/>
          <ac:grpSpMkLst>
            <pc:docMk/>
            <pc:sldMk cId="2838939403" sldId="291"/>
            <ac:grpSpMk id="13" creationId="{2B1DE12F-DF6A-C505-11A4-96B45C399731}"/>
          </ac:grpSpMkLst>
        </pc:grpChg>
        <pc:grpChg chg="mod">
          <ac:chgData name="Jackson Lee" userId="3826524cb1f82511" providerId="LiveId" clId="{B4D4FD24-6527-477E-AD72-E306BD600BFD}" dt="2024-04-05T16:25:45.293" v="5" actId="688"/>
          <ac:grpSpMkLst>
            <pc:docMk/>
            <pc:sldMk cId="2838939403" sldId="291"/>
            <ac:grpSpMk id="16" creationId="{8589C4EC-79C4-4013-130C-A2CB9F387EE8}"/>
          </ac:grpSpMkLst>
        </pc:grpChg>
      </pc:sldChg>
      <pc:sldChg chg="modSp mod">
        <pc:chgData name="Jackson Lee" userId="3826524cb1f82511" providerId="LiveId" clId="{B4D4FD24-6527-477E-AD72-E306BD600BFD}" dt="2024-04-05T19:46:40.184" v="25" actId="14100"/>
        <pc:sldMkLst>
          <pc:docMk/>
          <pc:sldMk cId="234094080" sldId="296"/>
        </pc:sldMkLst>
        <pc:spChg chg="mod">
          <ac:chgData name="Jackson Lee" userId="3826524cb1f82511" providerId="LiveId" clId="{B4D4FD24-6527-477E-AD72-E306BD600BFD}" dt="2024-04-05T19:46:40.184" v="25" actId="14100"/>
          <ac:spMkLst>
            <pc:docMk/>
            <pc:sldMk cId="234094080" sldId="296"/>
            <ac:spMk id="75" creationId="{052A7D19-09E5-88FB-A565-69C94446EA03}"/>
          </ac:spMkLst>
        </pc:spChg>
      </pc:sldChg>
      <pc:sldChg chg="addSp delSp modSp add del mod">
        <pc:chgData name="Jackson Lee" userId="3826524cb1f82511" providerId="LiveId" clId="{B4D4FD24-6527-477E-AD72-E306BD600BFD}" dt="2024-04-05T20:08:20.102" v="32" actId="2711"/>
        <pc:sldMkLst>
          <pc:docMk/>
          <pc:sldMk cId="1187872083" sldId="467"/>
        </pc:sldMkLst>
        <pc:spChg chg="mod">
          <ac:chgData name="Jackson Lee" userId="3826524cb1f82511" providerId="LiveId" clId="{B4D4FD24-6527-477E-AD72-E306BD600BFD}" dt="2024-04-05T20:08:20.102" v="32" actId="2711"/>
          <ac:spMkLst>
            <pc:docMk/>
            <pc:sldMk cId="1187872083" sldId="467"/>
            <ac:spMk id="2" creationId="{C6688AE9-AE67-F6D3-1277-048986824CFE}"/>
          </ac:spMkLst>
        </pc:spChg>
        <pc:picChg chg="del">
          <ac:chgData name="Jackson Lee" userId="3826524cb1f82511" providerId="LiveId" clId="{B4D4FD24-6527-477E-AD72-E306BD600BFD}" dt="2024-04-05T20:08:11.692" v="28" actId="478"/>
          <ac:picMkLst>
            <pc:docMk/>
            <pc:sldMk cId="1187872083" sldId="467"/>
            <ac:picMk id="5" creationId="{66282192-5C08-01C0-CDE8-970263AAAFE3}"/>
          </ac:picMkLst>
        </pc:picChg>
        <pc:picChg chg="add mod">
          <ac:chgData name="Jackson Lee" userId="3826524cb1f82511" providerId="LiveId" clId="{B4D4FD24-6527-477E-AD72-E306BD600BFD}" dt="2024-04-05T20:08:16.483" v="31" actId="1076"/>
          <ac:picMkLst>
            <pc:docMk/>
            <pc:sldMk cId="1187872083" sldId="467"/>
            <ac:picMk id="6" creationId="{8D5A5108-9415-FD08-4E30-6C101CA1FA0C}"/>
          </ac:picMkLst>
        </pc:picChg>
      </pc:sldChg>
    </pc:docChg>
  </pc:docChgLst>
  <pc:docChgLst>
    <pc:chgData name="Jackson Lee" userId="3826524cb1f82511" providerId="LiveId" clId="{F2AE43CD-5508-406E-BA87-E24E4F836D52}"/>
    <pc:docChg chg="undo redo custSel addSld delSld modSld sldOrd">
      <pc:chgData name="Jackson Lee" userId="3826524cb1f82511" providerId="LiveId" clId="{F2AE43CD-5508-406E-BA87-E24E4F836D52}" dt="2024-04-05T14:35:54.162" v="6088"/>
      <pc:docMkLst>
        <pc:docMk/>
      </pc:docMkLst>
      <pc:sldChg chg="modNotesTx">
        <pc:chgData name="Jackson Lee" userId="3826524cb1f82511" providerId="LiveId" clId="{F2AE43CD-5508-406E-BA87-E24E4F836D52}" dt="2024-04-05T05:43:59.422" v="2213" actId="20577"/>
        <pc:sldMkLst>
          <pc:docMk/>
          <pc:sldMk cId="1037214928" sldId="256"/>
        </pc:sldMkLst>
      </pc:sldChg>
      <pc:sldChg chg="addSp delSp modSp mod modTransition modAnim">
        <pc:chgData name="Jackson Lee" userId="3826524cb1f82511" providerId="LiveId" clId="{F2AE43CD-5508-406E-BA87-E24E4F836D52}" dt="2024-04-05T06:26:45.453" v="4703"/>
        <pc:sldMkLst>
          <pc:docMk/>
          <pc:sldMk cId="3194711190" sldId="282"/>
        </pc:sldMkLst>
        <pc:spChg chg="del">
          <ac:chgData name="Jackson Lee" userId="3826524cb1f82511" providerId="LiveId" clId="{F2AE43CD-5508-406E-BA87-E24E4F836D52}" dt="2024-04-05T05:52:40.784" v="2546" actId="478"/>
          <ac:spMkLst>
            <pc:docMk/>
            <pc:sldMk cId="3194711190" sldId="282"/>
            <ac:spMk id="5" creationId="{D1375F26-5155-4A9D-89A4-A1E13B25EA73}"/>
          </ac:spMkLst>
        </pc:spChg>
        <pc:spChg chg="mod">
          <ac:chgData name="Jackson Lee" userId="3826524cb1f82511" providerId="LiveId" clId="{F2AE43CD-5508-406E-BA87-E24E4F836D52}" dt="2024-04-05T06:08:32.201" v="4231"/>
          <ac:spMkLst>
            <pc:docMk/>
            <pc:sldMk cId="3194711190" sldId="282"/>
            <ac:spMk id="5" creationId="{FE57990C-62BD-BC2B-357F-6B8280DD32C2}"/>
          </ac:spMkLst>
        </pc:spChg>
        <pc:spChg chg="add del mod">
          <ac:chgData name="Jackson Lee" userId="3826524cb1f82511" providerId="LiveId" clId="{F2AE43CD-5508-406E-BA87-E24E4F836D52}" dt="2024-04-05T05:51:07.020" v="2526" actId="478"/>
          <ac:spMkLst>
            <pc:docMk/>
            <pc:sldMk cId="3194711190" sldId="282"/>
            <ac:spMk id="6" creationId="{A226EE2E-1FA6-A780-6490-4FD42E7BCCFC}"/>
          </ac:spMkLst>
        </pc:spChg>
        <pc:spChg chg="add del mod">
          <ac:chgData name="Jackson Lee" userId="3826524cb1f82511" providerId="LiveId" clId="{F2AE43CD-5508-406E-BA87-E24E4F836D52}" dt="2024-04-05T05:51:17.304" v="2530" actId="478"/>
          <ac:spMkLst>
            <pc:docMk/>
            <pc:sldMk cId="3194711190" sldId="282"/>
            <ac:spMk id="7" creationId="{2EA81F97-6E23-201B-1131-0C3930C60B72}"/>
          </ac:spMkLst>
        </pc:spChg>
        <pc:spChg chg="mod">
          <ac:chgData name="Jackson Lee" userId="3826524cb1f82511" providerId="LiveId" clId="{F2AE43CD-5508-406E-BA87-E24E4F836D52}" dt="2024-04-05T06:08:32.201" v="4231"/>
          <ac:spMkLst>
            <pc:docMk/>
            <pc:sldMk cId="3194711190" sldId="282"/>
            <ac:spMk id="7" creationId="{CAF40645-3D15-6340-8BBD-DE1203DE46CB}"/>
          </ac:spMkLst>
        </pc:spChg>
        <pc:spChg chg="mod">
          <ac:chgData name="Jackson Lee" userId="3826524cb1f82511" providerId="LiveId" clId="{F2AE43CD-5508-406E-BA87-E24E4F836D52}" dt="2024-04-05T06:08:32.201" v="4231"/>
          <ac:spMkLst>
            <pc:docMk/>
            <pc:sldMk cId="3194711190" sldId="282"/>
            <ac:spMk id="11" creationId="{82B02222-B1D9-1CDC-D72D-190239622B72}"/>
          </ac:spMkLst>
        </pc:spChg>
        <pc:spChg chg="add del mod ord">
          <ac:chgData name="Jackson Lee" userId="3826524cb1f82511" providerId="LiveId" clId="{F2AE43CD-5508-406E-BA87-E24E4F836D52}" dt="2024-04-05T06:16:30.979" v="4347" actId="478"/>
          <ac:spMkLst>
            <pc:docMk/>
            <pc:sldMk cId="3194711190" sldId="282"/>
            <ac:spMk id="17" creationId="{90427085-1F8F-6995-4AD1-396767C2EFCA}"/>
          </ac:spMkLst>
        </pc:spChg>
        <pc:spChg chg="add del mod ord modCrop">
          <ac:chgData name="Jackson Lee" userId="3826524cb1f82511" providerId="LiveId" clId="{F2AE43CD-5508-406E-BA87-E24E4F836D52}" dt="2024-04-05T06:17:09.514" v="4363" actId="478"/>
          <ac:spMkLst>
            <pc:docMk/>
            <pc:sldMk cId="3194711190" sldId="282"/>
            <ac:spMk id="18" creationId="{AF647BBD-F7B6-B3B4-68F2-122B25BEA36F}"/>
          </ac:spMkLst>
        </pc:spChg>
        <pc:spChg chg="mod">
          <ac:chgData name="Jackson Lee" userId="3826524cb1f82511" providerId="LiveId" clId="{F2AE43CD-5508-406E-BA87-E24E4F836D52}" dt="2024-04-05T06:25:22.751" v="4682" actId="164"/>
          <ac:spMkLst>
            <pc:docMk/>
            <pc:sldMk cId="3194711190" sldId="282"/>
            <ac:spMk id="19" creationId="{4C1745C6-A9DC-42B7-A8C1-56064DD62025}"/>
          </ac:spMkLst>
        </pc:spChg>
        <pc:spChg chg="mod">
          <ac:chgData name="Jackson Lee" userId="3826524cb1f82511" providerId="LiveId" clId="{F2AE43CD-5508-406E-BA87-E24E4F836D52}" dt="2024-04-05T06:08:32.201" v="4231"/>
          <ac:spMkLst>
            <pc:docMk/>
            <pc:sldMk cId="3194711190" sldId="282"/>
            <ac:spMk id="21" creationId="{9CA786EB-FB83-0CDB-C84A-34B43AB9EA6C}"/>
          </ac:spMkLst>
        </pc:spChg>
        <pc:spChg chg="mod">
          <ac:chgData name="Jackson Lee" userId="3826524cb1f82511" providerId="LiveId" clId="{F2AE43CD-5508-406E-BA87-E24E4F836D52}" dt="2024-04-05T06:08:32.201" v="4231"/>
          <ac:spMkLst>
            <pc:docMk/>
            <pc:sldMk cId="3194711190" sldId="282"/>
            <ac:spMk id="22" creationId="{10827967-9688-CBC1-8C25-12A5225702B6}"/>
          </ac:spMkLst>
        </pc:spChg>
        <pc:spChg chg="mod">
          <ac:chgData name="Jackson Lee" userId="3826524cb1f82511" providerId="LiveId" clId="{F2AE43CD-5508-406E-BA87-E24E4F836D52}" dt="2024-04-05T06:08:32.201" v="4231"/>
          <ac:spMkLst>
            <pc:docMk/>
            <pc:sldMk cId="3194711190" sldId="282"/>
            <ac:spMk id="23" creationId="{A3954E4E-F779-08EA-6342-0113F9E2EE6C}"/>
          </ac:spMkLst>
        </pc:spChg>
        <pc:spChg chg="mod">
          <ac:chgData name="Jackson Lee" userId="3826524cb1f82511" providerId="LiveId" clId="{F2AE43CD-5508-406E-BA87-E24E4F836D52}" dt="2024-04-05T06:25:22.751" v="4682" actId="164"/>
          <ac:spMkLst>
            <pc:docMk/>
            <pc:sldMk cId="3194711190" sldId="282"/>
            <ac:spMk id="24" creationId="{E31171D0-0E50-47E5-AF3C-88E23F161B02}"/>
          </ac:spMkLst>
        </pc:spChg>
        <pc:spChg chg="mod">
          <ac:chgData name="Jackson Lee" userId="3826524cb1f82511" providerId="LiveId" clId="{F2AE43CD-5508-406E-BA87-E24E4F836D52}" dt="2024-04-05T06:08:32.201" v="4231"/>
          <ac:spMkLst>
            <pc:docMk/>
            <pc:sldMk cId="3194711190" sldId="282"/>
            <ac:spMk id="25" creationId="{C96888A8-17C2-44E8-AAFE-265C8CC7AECA}"/>
          </ac:spMkLst>
        </pc:spChg>
        <pc:spChg chg="mod">
          <ac:chgData name="Jackson Lee" userId="3826524cb1f82511" providerId="LiveId" clId="{F2AE43CD-5508-406E-BA87-E24E4F836D52}" dt="2024-04-05T06:08:32.201" v="4231"/>
          <ac:spMkLst>
            <pc:docMk/>
            <pc:sldMk cId="3194711190" sldId="282"/>
            <ac:spMk id="26" creationId="{DB1AF0C3-93FA-CF66-1474-FB4C332C57CF}"/>
          </ac:spMkLst>
        </pc:spChg>
        <pc:spChg chg="mod">
          <ac:chgData name="Jackson Lee" userId="3826524cb1f82511" providerId="LiveId" clId="{F2AE43CD-5508-406E-BA87-E24E4F836D52}" dt="2024-04-05T06:25:22.751" v="4682" actId="164"/>
          <ac:spMkLst>
            <pc:docMk/>
            <pc:sldMk cId="3194711190" sldId="282"/>
            <ac:spMk id="29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08:32.201" v="4231"/>
          <ac:spMkLst>
            <pc:docMk/>
            <pc:sldMk cId="3194711190" sldId="282"/>
            <ac:spMk id="34" creationId="{E49AEBBE-C5A5-0146-DF60-28272514AB0D}"/>
          </ac:spMkLst>
        </pc:spChg>
        <pc:spChg chg="mod">
          <ac:chgData name="Jackson Lee" userId="3826524cb1f82511" providerId="LiveId" clId="{F2AE43CD-5508-406E-BA87-E24E4F836D52}" dt="2024-04-05T06:25:22.751" v="4682" actId="164"/>
          <ac:spMkLst>
            <pc:docMk/>
            <pc:sldMk cId="3194711190" sldId="282"/>
            <ac:spMk id="37" creationId="{00000000-0000-0000-0000-000000000000}"/>
          </ac:spMkLst>
        </pc:spChg>
        <pc:spChg chg="add del">
          <ac:chgData name="Jackson Lee" userId="3826524cb1f82511" providerId="LiveId" clId="{F2AE43CD-5508-406E-BA87-E24E4F836D52}" dt="2024-04-05T06:18:38.672" v="4388" actId="478"/>
          <ac:spMkLst>
            <pc:docMk/>
            <pc:sldMk cId="3194711190" sldId="282"/>
            <ac:spMk id="39" creationId="{F442EE0A-29EB-A414-19E1-7A9B08928104}"/>
          </ac:spMkLst>
        </pc:spChg>
        <pc:spChg chg="mod">
          <ac:chgData name="Jackson Lee" userId="3826524cb1f82511" providerId="LiveId" clId="{F2AE43CD-5508-406E-BA87-E24E4F836D52}" dt="2024-04-05T06:25:22.751" v="4682" actId="164"/>
          <ac:spMkLst>
            <pc:docMk/>
            <pc:sldMk cId="3194711190" sldId="282"/>
            <ac:spMk id="40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5:22.751" v="4682" actId="164"/>
          <ac:spMkLst>
            <pc:docMk/>
            <pc:sldMk cId="3194711190" sldId="282"/>
            <ac:spMk id="74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5:22.751" v="4682" actId="164"/>
          <ac:spMkLst>
            <pc:docMk/>
            <pc:sldMk cId="3194711190" sldId="282"/>
            <ac:spMk id="79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5:22.751" v="4682" actId="164"/>
          <ac:spMkLst>
            <pc:docMk/>
            <pc:sldMk cId="3194711190" sldId="282"/>
            <ac:spMk id="81" creationId="{00000000-0000-0000-0000-000000000000}"/>
          </ac:spMkLst>
        </pc:spChg>
        <pc:grpChg chg="mod">
          <ac:chgData name="Jackson Lee" userId="3826524cb1f82511" providerId="LiveId" clId="{F2AE43CD-5508-406E-BA87-E24E4F836D52}" dt="2024-04-05T06:25:22.751" v="4682" actId="164"/>
          <ac:grpSpMkLst>
            <pc:docMk/>
            <pc:sldMk cId="3194711190" sldId="282"/>
            <ac:grpSpMk id="8" creationId="{6900133B-2CAB-4772-AF37-42899320372A}"/>
          </ac:grpSpMkLst>
        </pc:grpChg>
        <pc:grpChg chg="mod">
          <ac:chgData name="Jackson Lee" userId="3826524cb1f82511" providerId="LiveId" clId="{F2AE43CD-5508-406E-BA87-E24E4F836D52}" dt="2024-04-05T06:08:32.201" v="4231"/>
          <ac:grpSpMkLst>
            <pc:docMk/>
            <pc:sldMk cId="3194711190" sldId="282"/>
            <ac:grpSpMk id="28" creationId="{8C70B5D9-DF1D-0A37-0273-8CA00EB5A5F0}"/>
          </ac:grpSpMkLst>
        </pc:grpChg>
        <pc:grpChg chg="mod">
          <ac:chgData name="Jackson Lee" userId="3826524cb1f82511" providerId="LiveId" clId="{F2AE43CD-5508-406E-BA87-E24E4F836D52}" dt="2024-04-05T06:25:22.751" v="4682" actId="164"/>
          <ac:grpSpMkLst>
            <pc:docMk/>
            <pc:sldMk cId="3194711190" sldId="282"/>
            <ac:grpSpMk id="33" creationId="{A4656598-29D7-4C2D-896E-0CD4DAFD11BB}"/>
          </ac:grpSpMkLst>
        </pc:grpChg>
        <pc:grpChg chg="add mod">
          <ac:chgData name="Jackson Lee" userId="3826524cb1f82511" providerId="LiveId" clId="{F2AE43CD-5508-406E-BA87-E24E4F836D52}" dt="2024-04-05T06:08:32.201" v="4231"/>
          <ac:grpSpMkLst>
            <pc:docMk/>
            <pc:sldMk cId="3194711190" sldId="282"/>
            <ac:grpSpMk id="35" creationId="{278DF8E5-8F6C-C525-54D3-D557DA068219}"/>
          </ac:grpSpMkLst>
        </pc:grpChg>
        <pc:grpChg chg="add mod">
          <ac:chgData name="Jackson Lee" userId="3826524cb1f82511" providerId="LiveId" clId="{F2AE43CD-5508-406E-BA87-E24E4F836D52}" dt="2024-04-05T06:25:22.751" v="4682" actId="164"/>
          <ac:grpSpMkLst>
            <pc:docMk/>
            <pc:sldMk cId="3194711190" sldId="282"/>
            <ac:grpSpMk id="41" creationId="{8D9A15AC-7A48-D45B-35C3-67D8F66234E4}"/>
          </ac:grpSpMkLst>
        </pc:grpChg>
        <pc:grpChg chg="mod">
          <ac:chgData name="Jackson Lee" userId="3826524cb1f82511" providerId="LiveId" clId="{F2AE43CD-5508-406E-BA87-E24E4F836D52}" dt="2024-04-05T06:25:22.751" v="4682" actId="164"/>
          <ac:grpSpMkLst>
            <pc:docMk/>
            <pc:sldMk cId="3194711190" sldId="282"/>
            <ac:grpSpMk id="62" creationId="{00000000-0000-0000-0000-000000000000}"/>
          </ac:grpSpMkLst>
        </pc:grpChg>
        <pc:grpChg chg="mod">
          <ac:chgData name="Jackson Lee" userId="3826524cb1f82511" providerId="LiveId" clId="{F2AE43CD-5508-406E-BA87-E24E4F836D52}" dt="2024-04-05T06:25:22.751" v="4682" actId="164"/>
          <ac:grpSpMkLst>
            <pc:docMk/>
            <pc:sldMk cId="3194711190" sldId="282"/>
            <ac:grpSpMk id="73" creationId="{00000000-0000-0000-0000-000000000000}"/>
          </ac:grpSpMkLst>
        </pc:grpChg>
        <pc:grpChg chg="mod">
          <ac:chgData name="Jackson Lee" userId="3826524cb1f82511" providerId="LiveId" clId="{F2AE43CD-5508-406E-BA87-E24E4F836D52}" dt="2024-04-05T06:25:22.751" v="4682" actId="164"/>
          <ac:grpSpMkLst>
            <pc:docMk/>
            <pc:sldMk cId="3194711190" sldId="282"/>
            <ac:grpSpMk id="89" creationId="{6E3F76D9-366A-46B3-843C-FEBDAA5B0F04}"/>
          </ac:grpSpMkLst>
        </pc:grpChg>
        <pc:grpChg chg="mod">
          <ac:chgData name="Jackson Lee" userId="3826524cb1f82511" providerId="LiveId" clId="{F2AE43CD-5508-406E-BA87-E24E4F836D52}" dt="2024-04-05T06:25:22.751" v="4682" actId="164"/>
          <ac:grpSpMkLst>
            <pc:docMk/>
            <pc:sldMk cId="3194711190" sldId="282"/>
            <ac:grpSpMk id="93" creationId="{00000000-0000-0000-0000-000000000000}"/>
          </ac:grpSpMkLst>
        </pc:grpChg>
        <pc:grpChg chg="mod">
          <ac:chgData name="Jackson Lee" userId="3826524cb1f82511" providerId="LiveId" clId="{F2AE43CD-5508-406E-BA87-E24E4F836D52}" dt="2024-04-05T06:25:22.751" v="4682" actId="164"/>
          <ac:grpSpMkLst>
            <pc:docMk/>
            <pc:sldMk cId="3194711190" sldId="282"/>
            <ac:grpSpMk id="117" creationId="{00000000-0000-0000-0000-000000000000}"/>
          </ac:grpSpMkLst>
        </pc:grpChg>
        <pc:picChg chg="add del">
          <ac:chgData name="Jackson Lee" userId="3826524cb1f82511" providerId="LiveId" clId="{F2AE43CD-5508-406E-BA87-E24E4F836D52}" dt="2024-04-05T06:03:51.766" v="2748" actId="478"/>
          <ac:picMkLst>
            <pc:docMk/>
            <pc:sldMk cId="3194711190" sldId="282"/>
            <ac:picMk id="3" creationId="{B646EC8B-360A-B48E-6B59-A4A861ED540C}"/>
          </ac:picMkLst>
        </pc:picChg>
        <pc:picChg chg="del mod">
          <ac:chgData name="Jackson Lee" userId="3826524cb1f82511" providerId="LiveId" clId="{F2AE43CD-5508-406E-BA87-E24E4F836D52}" dt="2024-04-05T05:53:02.751" v="2550" actId="21"/>
          <ac:picMkLst>
            <pc:docMk/>
            <pc:sldMk cId="3194711190" sldId="282"/>
            <ac:picMk id="3" creationId="{F60ED901-2B0A-4FE7-BB88-B7BC7D513EF9}"/>
          </ac:picMkLst>
        </pc:picChg>
        <pc:picChg chg="add mod">
          <ac:chgData name="Jackson Lee" userId="3826524cb1f82511" providerId="LiveId" clId="{F2AE43CD-5508-406E-BA87-E24E4F836D52}" dt="2024-04-05T06:25:22.751" v="4682" actId="164"/>
          <ac:picMkLst>
            <pc:docMk/>
            <pc:sldMk cId="3194711190" sldId="282"/>
            <ac:picMk id="4" creationId="{54DA33A6-30B9-D6BE-FF7D-7020AB49EBDE}"/>
          </ac:picMkLst>
        </pc:picChg>
        <pc:picChg chg="mod">
          <ac:chgData name="Jackson Lee" userId="3826524cb1f82511" providerId="LiveId" clId="{F2AE43CD-5508-406E-BA87-E24E4F836D52}" dt="2024-04-05T06:08:32.201" v="4231"/>
          <ac:picMkLst>
            <pc:docMk/>
            <pc:sldMk cId="3194711190" sldId="282"/>
            <ac:picMk id="6" creationId="{C8F4D4D4-2248-1559-AF8E-C9686B9558CB}"/>
          </ac:picMkLst>
        </pc:picChg>
        <pc:picChg chg="add del mod">
          <ac:chgData name="Jackson Lee" userId="3826524cb1f82511" providerId="LiveId" clId="{F2AE43CD-5508-406E-BA87-E24E4F836D52}" dt="2024-04-05T05:52:39.836" v="2545" actId="21"/>
          <ac:picMkLst>
            <pc:docMk/>
            <pc:sldMk cId="3194711190" sldId="282"/>
            <ac:picMk id="11" creationId="{E120ADE3-723C-5C7D-C040-82A39A33471D}"/>
          </ac:picMkLst>
        </pc:picChg>
        <pc:picChg chg="add mod">
          <ac:chgData name="Jackson Lee" userId="3826524cb1f82511" providerId="LiveId" clId="{F2AE43CD-5508-406E-BA87-E24E4F836D52}" dt="2024-04-05T06:25:22.751" v="4682" actId="164"/>
          <ac:picMkLst>
            <pc:docMk/>
            <pc:sldMk cId="3194711190" sldId="282"/>
            <ac:picMk id="12" creationId="{E120ADE3-723C-5C7D-C040-82A39A33471D}"/>
          </ac:picMkLst>
        </pc:picChg>
        <pc:picChg chg="add mod ord modCrop">
          <ac:chgData name="Jackson Lee" userId="3826524cb1f82511" providerId="LiveId" clId="{F2AE43CD-5508-406E-BA87-E24E4F836D52}" dt="2024-04-05T06:23:10.694" v="4504" actId="196"/>
          <ac:picMkLst>
            <pc:docMk/>
            <pc:sldMk cId="3194711190" sldId="282"/>
            <ac:picMk id="36" creationId="{61B35486-43D5-3A89-5016-1FDE16B78C5B}"/>
          </ac:picMkLst>
        </pc:picChg>
        <pc:picChg chg="add mod ord modCrop">
          <ac:chgData name="Jackson Lee" userId="3826524cb1f82511" providerId="LiveId" clId="{F2AE43CD-5508-406E-BA87-E24E4F836D52}" dt="2024-04-05T06:25:22.751" v="4682" actId="164"/>
          <ac:picMkLst>
            <pc:docMk/>
            <pc:sldMk cId="3194711190" sldId="282"/>
            <ac:picMk id="38" creationId="{32589548-BB93-5E4F-FBA3-F72F18EA9CDF}"/>
          </ac:picMkLst>
        </pc:picChg>
        <pc:cxnChg chg="mod">
          <ac:chgData name="Jackson Lee" userId="3826524cb1f82511" providerId="LiveId" clId="{F2AE43CD-5508-406E-BA87-E24E4F836D52}" dt="2024-04-05T06:08:32.201" v="4231"/>
          <ac:cxnSpMkLst>
            <pc:docMk/>
            <pc:sldMk cId="3194711190" sldId="282"/>
            <ac:cxnSpMk id="10" creationId="{B82FE4B3-85A7-EE26-872E-081833A58A4F}"/>
          </ac:cxnSpMkLst>
        </pc:cxnChg>
        <pc:cxnChg chg="mod">
          <ac:chgData name="Jackson Lee" userId="3826524cb1f82511" providerId="LiveId" clId="{F2AE43CD-5508-406E-BA87-E24E4F836D52}" dt="2024-04-05T06:25:22.751" v="4682" actId="164"/>
          <ac:cxnSpMkLst>
            <pc:docMk/>
            <pc:sldMk cId="3194711190" sldId="282"/>
            <ac:cxnSpMk id="90" creationId="{00000000-0000-0000-0000-000000000000}"/>
          </ac:cxnSpMkLst>
        </pc:cxnChg>
      </pc:sldChg>
      <pc:sldChg chg="modSp mod modNotesTx">
        <pc:chgData name="Jackson Lee" userId="3826524cb1f82511" providerId="LiveId" clId="{F2AE43CD-5508-406E-BA87-E24E4F836D52}" dt="2024-04-05T05:44:15.537" v="2279" actId="20577"/>
        <pc:sldMkLst>
          <pc:docMk/>
          <pc:sldMk cId="4106944390" sldId="286"/>
        </pc:sldMkLst>
        <pc:grpChg chg="mod">
          <ac:chgData name="Jackson Lee" userId="3826524cb1f82511" providerId="LiveId" clId="{F2AE43CD-5508-406E-BA87-E24E4F836D52}" dt="2024-04-05T05:15:14.361" v="57" actId="688"/>
          <ac:grpSpMkLst>
            <pc:docMk/>
            <pc:sldMk cId="4106944390" sldId="286"/>
            <ac:grpSpMk id="154" creationId="{80B59BE0-4336-4284-7FDD-86333962F968}"/>
          </ac:grpSpMkLst>
        </pc:grpChg>
        <pc:grpChg chg="mod">
          <ac:chgData name="Jackson Lee" userId="3826524cb1f82511" providerId="LiveId" clId="{F2AE43CD-5508-406E-BA87-E24E4F836D52}" dt="2024-04-05T05:15:14.361" v="57" actId="688"/>
          <ac:grpSpMkLst>
            <pc:docMk/>
            <pc:sldMk cId="4106944390" sldId="286"/>
            <ac:grpSpMk id="169" creationId="{32EBE9A6-1427-223E-03D1-B5C2D2BD6916}"/>
          </ac:grpSpMkLst>
        </pc:grpChg>
        <pc:grpChg chg="mod">
          <ac:chgData name="Jackson Lee" userId="3826524cb1f82511" providerId="LiveId" clId="{F2AE43CD-5508-406E-BA87-E24E4F836D52}" dt="2024-04-05T05:15:14.361" v="57" actId="688"/>
          <ac:grpSpMkLst>
            <pc:docMk/>
            <pc:sldMk cId="4106944390" sldId="286"/>
            <ac:grpSpMk id="172" creationId="{4D201590-E44A-F319-7193-53D8B115B8C2}"/>
          </ac:grpSpMkLst>
        </pc:grpChg>
        <pc:grpChg chg="mod">
          <ac:chgData name="Jackson Lee" userId="3826524cb1f82511" providerId="LiveId" clId="{F2AE43CD-5508-406E-BA87-E24E4F836D52}" dt="2024-04-05T05:15:14.361" v="57" actId="688"/>
          <ac:grpSpMkLst>
            <pc:docMk/>
            <pc:sldMk cId="4106944390" sldId="286"/>
            <ac:grpSpMk id="175" creationId="{BED1E499-F7F8-1741-5321-EE712E5754AA}"/>
          </ac:grpSpMkLst>
        </pc:grpChg>
        <pc:grpChg chg="mod">
          <ac:chgData name="Jackson Lee" userId="3826524cb1f82511" providerId="LiveId" clId="{F2AE43CD-5508-406E-BA87-E24E4F836D52}" dt="2024-04-05T05:15:14.361" v="57" actId="688"/>
          <ac:grpSpMkLst>
            <pc:docMk/>
            <pc:sldMk cId="4106944390" sldId="286"/>
            <ac:grpSpMk id="178" creationId="{A322DCD2-B91F-BA62-ED02-ED3221C06575}"/>
          </ac:grpSpMkLst>
        </pc:grpChg>
      </pc:sldChg>
      <pc:sldChg chg="addSp delSp modSp new mod ord modTransition modNotesTx">
        <pc:chgData name="Jackson Lee" userId="3826524cb1f82511" providerId="LiveId" clId="{F2AE43CD-5508-406E-BA87-E24E4F836D52}" dt="2024-04-05T06:02:10.181" v="2739" actId="14826"/>
        <pc:sldMkLst>
          <pc:docMk/>
          <pc:sldMk cId="2816742084" sldId="287"/>
        </pc:sldMkLst>
        <pc:spChg chg="del">
          <ac:chgData name="Jackson Lee" userId="3826524cb1f82511" providerId="LiveId" clId="{F2AE43CD-5508-406E-BA87-E24E4F836D52}" dt="2024-04-05T05:12:25.959" v="3" actId="478"/>
          <ac:spMkLst>
            <pc:docMk/>
            <pc:sldMk cId="2816742084" sldId="287"/>
            <ac:spMk id="2" creationId="{0AFF6EEA-6E62-8039-053E-0F0E4A3913AC}"/>
          </ac:spMkLst>
        </pc:spChg>
        <pc:spChg chg="del">
          <ac:chgData name="Jackson Lee" userId="3826524cb1f82511" providerId="LiveId" clId="{F2AE43CD-5508-406E-BA87-E24E4F836D52}" dt="2024-04-05T05:12:25.959" v="3" actId="478"/>
          <ac:spMkLst>
            <pc:docMk/>
            <pc:sldMk cId="2816742084" sldId="287"/>
            <ac:spMk id="3" creationId="{9CB232E5-233C-2DE6-BB1C-2DBE9E513591}"/>
          </ac:spMkLst>
        </pc:spChg>
        <pc:spChg chg="del mod">
          <ac:chgData name="Jackson Lee" userId="3826524cb1f82511" providerId="LiveId" clId="{F2AE43CD-5508-406E-BA87-E24E4F836D52}" dt="2024-04-05T05:16:36.682" v="68" actId="21"/>
          <ac:spMkLst>
            <pc:docMk/>
            <pc:sldMk cId="2816742084" sldId="287"/>
            <ac:spMk id="6" creationId="{3D2114FE-C878-A22E-D73F-D2EA65D8BCCB}"/>
          </ac:spMkLst>
        </pc:spChg>
        <pc:spChg chg="add del mod ord">
          <ac:chgData name="Jackson Lee" userId="3826524cb1f82511" providerId="LiveId" clId="{F2AE43CD-5508-406E-BA87-E24E4F836D52}" dt="2024-04-05T05:25:16.731" v="1527" actId="478"/>
          <ac:spMkLst>
            <pc:docMk/>
            <pc:sldMk cId="2816742084" sldId="287"/>
            <ac:spMk id="7" creationId="{3D2114FE-C878-A22E-D73F-D2EA65D8BCCB}"/>
          </ac:spMkLst>
        </pc:spChg>
        <pc:spChg chg="add del mod">
          <ac:chgData name="Jackson Lee" userId="3826524cb1f82511" providerId="LiveId" clId="{F2AE43CD-5508-406E-BA87-E24E4F836D52}" dt="2024-04-05T05:25:17.095" v="1536" actId="478"/>
          <ac:spMkLst>
            <pc:docMk/>
            <pc:sldMk cId="2816742084" sldId="287"/>
            <ac:spMk id="10" creationId="{257A323B-C812-2B19-AE3D-B5FD2FCF7E80}"/>
          </ac:spMkLst>
        </pc:spChg>
        <pc:spChg chg="add mod">
          <ac:chgData name="Jackson Lee" userId="3826524cb1f82511" providerId="LiveId" clId="{F2AE43CD-5508-406E-BA87-E24E4F836D52}" dt="2024-04-05T06:01:42.512" v="2729" actId="207"/>
          <ac:spMkLst>
            <pc:docMk/>
            <pc:sldMk cId="2816742084" sldId="287"/>
            <ac:spMk id="23" creationId="{7AFC8157-4C0A-D87A-9605-1BD2D110343E}"/>
          </ac:spMkLst>
        </pc:spChg>
        <pc:grpChg chg="add del mod">
          <ac:chgData name="Jackson Lee" userId="3826524cb1f82511" providerId="LiveId" clId="{F2AE43CD-5508-406E-BA87-E24E4F836D52}" dt="2024-04-05T05:25:17.095" v="1536" actId="478"/>
          <ac:grpSpMkLst>
            <pc:docMk/>
            <pc:sldMk cId="2816742084" sldId="287"/>
            <ac:grpSpMk id="11" creationId="{46B43E62-D32F-B9B5-78F7-540DC51BF11F}"/>
          </ac:grpSpMkLst>
        </pc:grpChg>
        <pc:grpChg chg="add mod">
          <ac:chgData name="Jackson Lee" userId="3826524cb1f82511" providerId="LiveId" clId="{F2AE43CD-5508-406E-BA87-E24E4F836D52}" dt="2024-04-05T05:23:52.389" v="638"/>
          <ac:grpSpMkLst>
            <pc:docMk/>
            <pc:sldMk cId="2816742084" sldId="287"/>
            <ac:grpSpMk id="24" creationId="{CC2E2495-E4A4-1149-706F-7F861BA9DB82}"/>
          </ac:grpSpMkLst>
        </pc:grpChg>
        <pc:picChg chg="add mod">
          <ac:chgData name="Jackson Lee" userId="3826524cb1f82511" providerId="LiveId" clId="{F2AE43CD-5508-406E-BA87-E24E4F836D52}" dt="2024-04-05T06:02:10.181" v="2739" actId="14826"/>
          <ac:picMkLst>
            <pc:docMk/>
            <pc:sldMk cId="2816742084" sldId="287"/>
            <ac:picMk id="5" creationId="{EA3E549B-0D42-991B-DE9F-EC429B168395}"/>
          </ac:picMkLst>
        </pc:picChg>
        <pc:picChg chg="add del mod">
          <ac:chgData name="Jackson Lee" userId="3826524cb1f82511" providerId="LiveId" clId="{F2AE43CD-5508-406E-BA87-E24E4F836D52}" dt="2024-04-05T05:25:17.013" v="1533" actId="478"/>
          <ac:picMkLst>
            <pc:docMk/>
            <pc:sldMk cId="2816742084" sldId="287"/>
            <ac:picMk id="9" creationId="{BBC68693-793F-918E-FD68-B3A28B57B99C}"/>
          </ac:picMkLst>
        </pc:pic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12" creationId="{00B27F9E-21EB-43E8-1E34-A004F7EC5302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13" creationId="{E14DCAE4-EE26-12A0-8941-929B362AB855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14" creationId="{C83B032C-BD51-D124-0012-DDFC894782B3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15" creationId="{14BB6E39-32B5-7F86-03A0-ED74F6C6D869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16" creationId="{9720B255-D4E8-C019-53CF-BA4C897884B1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17" creationId="{3832F1A7-A982-C887-8EF4-9DB126028FE9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18" creationId="{258CBCC6-AF89-840B-64E3-51AE5055137E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19" creationId="{B2D1F50F-1EF0-1016-CCC5-3975CDD39CA9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20" creationId="{0843CC37-36F8-EDAF-C33A-2EBA3E1DF7A8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21" creationId="{D746A2C1-4EE2-01FB-FEC3-FB1DAC4CE580}"/>
          </ac:cxnSpMkLst>
        </pc:cxnChg>
        <pc:cxnChg chg="mod">
          <ac:chgData name="Jackson Lee" userId="3826524cb1f82511" providerId="LiveId" clId="{F2AE43CD-5508-406E-BA87-E24E4F836D52}" dt="2024-04-05T05:22:01.533" v="615"/>
          <ac:cxnSpMkLst>
            <pc:docMk/>
            <pc:sldMk cId="2816742084" sldId="287"/>
            <ac:cxnSpMk id="22" creationId="{94120EE6-DA36-2282-6549-A1DD307F5EC0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25" creationId="{F09171DE-1C2B-7D46-F42D-40772F5E5570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26" creationId="{F2778C79-E619-E85B-A617-09781F1349A6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27" creationId="{3EF1874C-8387-254C-A2BB-87DA5B6E1A27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28" creationId="{2F2F68A5-5963-249A-477F-96F09CEFCE12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29" creationId="{97A3E2B6-C81F-841F-EB5E-176DCD4D37D1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30" creationId="{C949EF74-1A59-6827-08DE-B56D238C7FC0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31" creationId="{A8A517AC-4DF6-22E7-21B0-A6760B989C8F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32" creationId="{A8F7EE49-0D7E-4240-3186-F8561F192855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33" creationId="{1EC84265-EFC0-9179-3208-26D6285160E1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34" creationId="{79954436-951D-E815-EFE6-CF9E227D102A}"/>
          </ac:cxnSpMkLst>
        </pc:cxnChg>
        <pc:cxnChg chg="mod">
          <ac:chgData name="Jackson Lee" userId="3826524cb1f82511" providerId="LiveId" clId="{F2AE43CD-5508-406E-BA87-E24E4F836D52}" dt="2024-04-05T05:23:52.389" v="638"/>
          <ac:cxnSpMkLst>
            <pc:docMk/>
            <pc:sldMk cId="2816742084" sldId="287"/>
            <ac:cxnSpMk id="35" creationId="{EF857157-E3F8-AD67-E7AB-44B684A43D56}"/>
          </ac:cxnSpMkLst>
        </pc:cxnChg>
      </pc:sldChg>
      <pc:sldChg chg="new del">
        <pc:chgData name="Jackson Lee" userId="3826524cb1f82511" providerId="LiveId" clId="{F2AE43CD-5508-406E-BA87-E24E4F836D52}" dt="2024-04-05T05:15:55.819" v="61" actId="47"/>
        <pc:sldMkLst>
          <pc:docMk/>
          <pc:sldMk cId="2653971330" sldId="288"/>
        </pc:sldMkLst>
      </pc:sldChg>
      <pc:sldChg chg="addSp delSp modSp add mod modTransition delAnim modAnim modNotesTx">
        <pc:chgData name="Jackson Lee" userId="3826524cb1f82511" providerId="LiveId" clId="{F2AE43CD-5508-406E-BA87-E24E4F836D52}" dt="2024-04-05T06:11:35.890" v="4335"/>
        <pc:sldMkLst>
          <pc:docMk/>
          <pc:sldMk cId="3344675340" sldId="288"/>
        </pc:sldMkLst>
        <pc:spChg chg="add mod">
          <ac:chgData name="Jackson Lee" userId="3826524cb1f82511" providerId="LiveId" clId="{F2AE43CD-5508-406E-BA87-E24E4F836D52}" dt="2024-04-05T05:29:46.712" v="1841" actId="1076"/>
          <ac:spMkLst>
            <pc:docMk/>
            <pc:sldMk cId="3344675340" sldId="288"/>
            <ac:spMk id="2" creationId="{307206A6-C840-F7CE-63EF-4D5F0528F75B}"/>
          </ac:spMkLst>
        </pc:spChg>
        <pc:spChg chg="add del mod">
          <ac:chgData name="Jackson Lee" userId="3826524cb1f82511" providerId="LiveId" clId="{F2AE43CD-5508-406E-BA87-E24E4F836D52}" dt="2024-04-05T05:25:16.715" v="1526" actId="478"/>
          <ac:spMkLst>
            <pc:docMk/>
            <pc:sldMk cId="3344675340" sldId="288"/>
            <ac:spMk id="6" creationId="{3D2114FE-C878-A22E-D73F-D2EA65D8BCCB}"/>
          </ac:spMkLst>
        </pc:spChg>
        <pc:spChg chg="add mod ord">
          <ac:chgData name="Jackson Lee" userId="3826524cb1f82511" providerId="LiveId" clId="{F2AE43CD-5508-406E-BA87-E24E4F836D52}" dt="2024-04-05T05:29:47.576" v="1843" actId="1076"/>
          <ac:spMkLst>
            <pc:docMk/>
            <pc:sldMk cId="3344675340" sldId="288"/>
            <ac:spMk id="7" creationId="{D8B5831E-9883-0A17-5F4E-7333EBBA29CC}"/>
          </ac:spMkLst>
        </pc:spChg>
        <pc:spChg chg="add del mod">
          <ac:chgData name="Jackson Lee" userId="3826524cb1f82511" providerId="LiveId" clId="{F2AE43CD-5508-406E-BA87-E24E4F836D52}" dt="2024-04-05T05:25:17.192" v="1537" actId="478"/>
          <ac:spMkLst>
            <pc:docMk/>
            <pc:sldMk cId="3344675340" sldId="288"/>
            <ac:spMk id="8" creationId="{418533E2-A960-6626-2E59-B086457C48B9}"/>
          </ac:spMkLst>
        </pc:spChg>
        <pc:spChg chg="add mod">
          <ac:chgData name="Jackson Lee" userId="3826524cb1f82511" providerId="LiveId" clId="{F2AE43CD-5508-406E-BA87-E24E4F836D52}" dt="2024-04-05T05:23:49.639" v="636"/>
          <ac:spMkLst>
            <pc:docMk/>
            <pc:sldMk cId="3344675340" sldId="288"/>
            <ac:spMk id="9" creationId="{7A13CA5D-8C7C-0073-75AD-72A36C5BD180}"/>
          </ac:spMkLst>
        </pc:spChg>
        <pc:spChg chg="add mod">
          <ac:chgData name="Jackson Lee" userId="3826524cb1f82511" providerId="LiveId" clId="{F2AE43CD-5508-406E-BA87-E24E4F836D52}" dt="2024-04-05T05:25:17.292" v="1540" actId="1035"/>
          <ac:spMkLst>
            <pc:docMk/>
            <pc:sldMk cId="3344675340" sldId="288"/>
            <ac:spMk id="22" creationId="{0BC2F52E-6934-D85F-CA03-6BFE564066DD}"/>
          </ac:spMkLst>
        </pc:spChg>
        <pc:spChg chg="add mod">
          <ac:chgData name="Jackson Lee" userId="3826524cb1f82511" providerId="LiveId" clId="{F2AE43CD-5508-406E-BA87-E24E4F836D52}" dt="2024-04-05T06:00:52.336" v="2721" actId="20577"/>
          <ac:spMkLst>
            <pc:docMk/>
            <pc:sldMk cId="3344675340" sldId="288"/>
            <ac:spMk id="62" creationId="{925BF56F-1E4E-E5E9-3EA7-D2C5157AE781}"/>
          </ac:spMkLst>
        </pc:spChg>
        <pc:spChg chg="add mod">
          <ac:chgData name="Jackson Lee" userId="3826524cb1f82511" providerId="LiveId" clId="{F2AE43CD-5508-406E-BA87-E24E4F836D52}" dt="2024-04-05T05:32:29.847" v="1883"/>
          <ac:spMkLst>
            <pc:docMk/>
            <pc:sldMk cId="3344675340" sldId="288"/>
            <ac:spMk id="63" creationId="{B115C042-9816-70C2-E8BB-AA6DC7DD253D}"/>
          </ac:spMkLst>
        </pc:spChg>
        <pc:spChg chg="add del mod">
          <ac:chgData name="Jackson Lee" userId="3826524cb1f82511" providerId="LiveId" clId="{F2AE43CD-5508-406E-BA87-E24E4F836D52}" dt="2024-04-05T05:32:05.205" v="1882" actId="21"/>
          <ac:spMkLst>
            <pc:docMk/>
            <pc:sldMk cId="3344675340" sldId="288"/>
            <ac:spMk id="64" creationId="{B26A7F70-1B60-65D6-3609-2A829192E066}"/>
          </ac:spMkLst>
        </pc:spChg>
        <pc:grpChg chg="add mod">
          <ac:chgData name="Jackson Lee" userId="3826524cb1f82511" providerId="LiveId" clId="{F2AE43CD-5508-406E-BA87-E24E4F836D52}" dt="2024-04-05T05:23:49.639" v="636"/>
          <ac:grpSpMkLst>
            <pc:docMk/>
            <pc:sldMk cId="3344675340" sldId="288"/>
            <ac:grpSpMk id="10" creationId="{9AD3771D-07B7-4895-4A30-942FA8E1B3BA}"/>
          </ac:grpSpMkLst>
        </pc:grpChg>
        <pc:grpChg chg="add mod">
          <ac:chgData name="Jackson Lee" userId="3826524cb1f82511" providerId="LiveId" clId="{F2AE43CD-5508-406E-BA87-E24E4F836D52}" dt="2024-04-05T05:25:17.292" v="1540" actId="1035"/>
          <ac:grpSpMkLst>
            <pc:docMk/>
            <pc:sldMk cId="3344675340" sldId="288"/>
            <ac:grpSpMk id="23" creationId="{0D3397FF-ED3C-A37E-94CD-451667B63C2D}"/>
          </ac:grpSpMkLst>
        </pc:grpChg>
        <pc:grpChg chg="add del mod ord">
          <ac:chgData name="Jackson Lee" userId="3826524cb1f82511" providerId="LiveId" clId="{F2AE43CD-5508-406E-BA87-E24E4F836D52}" dt="2024-04-05T05:25:36.961" v="1566" actId="478"/>
          <ac:grpSpMkLst>
            <pc:docMk/>
            <pc:sldMk cId="3344675340" sldId="288"/>
            <ac:grpSpMk id="35" creationId="{F66C0D2B-F6E4-D933-6F90-31AC2D351208}"/>
          </ac:grpSpMkLst>
        </pc:grpChg>
        <pc:grpChg chg="add del mod">
          <ac:chgData name="Jackson Lee" userId="3826524cb1f82511" providerId="LiveId" clId="{F2AE43CD-5508-406E-BA87-E24E4F836D52}" dt="2024-04-05T05:40:33.140" v="2116" actId="478"/>
          <ac:grpSpMkLst>
            <pc:docMk/>
            <pc:sldMk cId="3344675340" sldId="288"/>
            <ac:grpSpMk id="50" creationId="{0566E985-073D-D1CA-3B37-4CCA6756F895}"/>
          </ac:grpSpMkLst>
        </pc:grpChg>
        <pc:grpChg chg="add mod">
          <ac:chgData name="Jackson Lee" userId="3826524cb1f82511" providerId="LiveId" clId="{F2AE43CD-5508-406E-BA87-E24E4F836D52}" dt="2024-04-05T05:40:33.380" v="2117"/>
          <ac:grpSpMkLst>
            <pc:docMk/>
            <pc:sldMk cId="3344675340" sldId="288"/>
            <ac:grpSpMk id="65" creationId="{43509B73-658D-7E3B-1C36-0F5E5C0A11A6}"/>
          </ac:grpSpMkLst>
        </pc:grpChg>
        <pc:picChg chg="add del mod ord">
          <ac:chgData name="Jackson Lee" userId="3826524cb1f82511" providerId="LiveId" clId="{F2AE43CD-5508-406E-BA87-E24E4F836D52}" dt="2024-04-05T05:25:17.360" v="1541" actId="478"/>
          <ac:picMkLst>
            <pc:docMk/>
            <pc:sldMk cId="3344675340" sldId="288"/>
            <ac:picMk id="4" creationId="{F374FEE9-7C3A-3E26-7FC6-80C267E10036}"/>
          </ac:picMkLst>
        </pc:picChg>
        <pc:picChg chg="mod ord">
          <ac:chgData name="Jackson Lee" userId="3826524cb1f82511" providerId="LiveId" clId="{F2AE43CD-5508-406E-BA87-E24E4F836D52}" dt="2024-04-05T06:11:35.890" v="4335"/>
          <ac:picMkLst>
            <pc:docMk/>
            <pc:sldMk cId="3344675340" sldId="288"/>
            <ac:picMk id="5" creationId="{EA3E549B-0D42-991B-DE9F-EC429B168395}"/>
          </ac:picMkLst>
        </pc:picChg>
        <pc:picChg chg="add del">
          <ac:chgData name="Jackson Lee" userId="3826524cb1f82511" providerId="LiveId" clId="{F2AE43CD-5508-406E-BA87-E24E4F836D52}" dt="2024-04-05T05:25:17.645" v="1549" actId="478"/>
          <ac:picMkLst>
            <pc:docMk/>
            <pc:sldMk cId="3344675340" sldId="288"/>
            <ac:picMk id="48" creationId="{CD8D9008-0F1D-69D0-3607-313F86E5859C}"/>
          </ac:picMkLst>
        </pc:picChg>
        <pc:picChg chg="add del mod">
          <ac:chgData name="Jackson Lee" userId="3826524cb1f82511" providerId="LiveId" clId="{F2AE43CD-5508-406E-BA87-E24E4F836D52}" dt="2024-04-05T05:26:36.316" v="1610" actId="478"/>
          <ac:picMkLst>
            <pc:docMk/>
            <pc:sldMk cId="3344675340" sldId="288"/>
            <ac:picMk id="49" creationId="{4EB36CC4-8F8E-1FBB-990B-9160412005B1}"/>
          </ac:picMkLst>
        </pc:pic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11" creationId="{80B4AAA9-818D-7115-9C64-4BAF77C0AD7B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12" creationId="{781A9728-C3B4-EC5A-0036-5C79456DAC5E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13" creationId="{8D80B6E6-F9DE-CE10-6A37-5F37F10D3B63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14" creationId="{2C73390F-C65E-73FE-DD79-778B4469AD27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15" creationId="{E5398F75-2B8E-4B34-40E0-5D61503DD9C8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16" creationId="{9CDAE80A-CD7B-D894-97C9-B44310E757B3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17" creationId="{2FFB72EE-4362-F842-CC83-B67D240B8ACF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18" creationId="{86BC47F9-8201-4A51-CD92-205FA7587214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19" creationId="{251A4E1A-2C21-16B6-F5B4-A28CF363B566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20" creationId="{95ECA396-100E-05D3-EBAE-3124D4C29ADE}"/>
          </ac:cxnSpMkLst>
        </pc:cxnChg>
        <pc:cxnChg chg="mod">
          <ac:chgData name="Jackson Lee" userId="3826524cb1f82511" providerId="LiveId" clId="{F2AE43CD-5508-406E-BA87-E24E4F836D52}" dt="2024-04-05T05:23:49.639" v="636"/>
          <ac:cxnSpMkLst>
            <pc:docMk/>
            <pc:sldMk cId="3344675340" sldId="288"/>
            <ac:cxnSpMk id="21" creationId="{E3161ACD-0C0C-1F75-0D28-9F73B5E96443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24" creationId="{97FA3E0B-392E-0534-E4F6-13E63F58A22F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25" creationId="{B02D92FF-0D0C-1F86-5125-6E5E1A9262A3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26" creationId="{54321E6E-41E1-3D4A-A071-D8D17B7B4125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27" creationId="{769A829F-7356-E265-2FD0-AB80EA2FA800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28" creationId="{E8B2B89B-1963-6C3F-CE09-C07FF162E572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29" creationId="{C6D50887-C997-C8EB-DB0F-134997AA1ADC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30" creationId="{F1CC3E60-0C97-4231-E67B-CA421AD12329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31" creationId="{5AC80215-3416-5ABA-17DD-1AF27F17C57D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32" creationId="{3BEABE6B-7A49-7B9B-712F-232640E08095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33" creationId="{29633D1F-F4A0-F37A-B67A-AFC5128EF078}"/>
          </ac:cxnSpMkLst>
        </pc:cxnChg>
        <pc:cxnChg chg="mod">
          <ac:chgData name="Jackson Lee" userId="3826524cb1f82511" providerId="LiveId" clId="{F2AE43CD-5508-406E-BA87-E24E4F836D52}" dt="2024-04-05T05:23:53.088" v="639"/>
          <ac:cxnSpMkLst>
            <pc:docMk/>
            <pc:sldMk cId="3344675340" sldId="288"/>
            <ac:cxnSpMk id="34" creationId="{432C0B26-5356-C989-60E8-A00E2D47AEB6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36" creationId="{32D723F9-482E-A7F1-357E-006F6F1794CC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37" creationId="{EED1E1DD-5FF2-C956-11BC-FDC5B0DA81D2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38" creationId="{3364786D-1B23-62FB-4297-84A41F41B4E1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39" creationId="{18D8A3A6-5173-2D50-DBE8-AFEB814B80C3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40" creationId="{A9A52DF8-BA52-AEBC-9094-A136504D5C82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41" creationId="{43298D2D-5D84-C2A0-B51F-9871C73E1FE9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42" creationId="{0FBA9E3C-7EFF-2F2E-96B5-4D4A7FEDF9D6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43" creationId="{B3244701-18DB-6BAB-0C25-814AC929294E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44" creationId="{882C30A7-A3F7-6830-A2B9-AA37E470AE0B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45" creationId="{70E8282F-7086-C5B3-5455-505007673C50}"/>
          </ac:cxnSpMkLst>
        </pc:cxnChg>
        <pc:cxnChg chg="mod">
          <ac:chgData name="Jackson Lee" userId="3826524cb1f82511" providerId="LiveId" clId="{F2AE43CD-5508-406E-BA87-E24E4F836D52}" dt="2024-04-05T05:25:29.941" v="1561" actId="692"/>
          <ac:cxnSpMkLst>
            <pc:docMk/>
            <pc:sldMk cId="3344675340" sldId="288"/>
            <ac:cxnSpMk id="46" creationId="{E8A02C02-2851-8B47-56E3-4FE0F856FC69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51" creationId="{5B3F0F7E-7232-9612-7616-9B817D6B4F45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52" creationId="{06BE5103-FC70-54A1-0F6B-E672EB4CB1A0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53" creationId="{55F3959E-9C76-844C-D3BC-840C1FC41B32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54" creationId="{EAD111B6-8DEE-80C1-956E-5058CDD65DA3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55" creationId="{3517D352-E25B-0D0E-609F-13866FE42195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56" creationId="{64D4C89B-75A8-E9E5-77E0-500A3A616FCB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57" creationId="{44758497-CCE9-3669-C17A-1794463A74F9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58" creationId="{E5191F1D-8C97-04DD-8D95-445303497F44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59" creationId="{971D8EDB-DFB7-4CD8-AA6C-E4A19B07E737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60" creationId="{BF5C2C07-A9E3-DE85-A132-4D21C82F7990}"/>
          </ac:cxnSpMkLst>
        </pc:cxnChg>
        <pc:cxnChg chg="mod">
          <ac:chgData name="Jackson Lee" userId="3826524cb1f82511" providerId="LiveId" clId="{F2AE43CD-5508-406E-BA87-E24E4F836D52}" dt="2024-04-05T05:25:31.693" v="1562" actId="571"/>
          <ac:cxnSpMkLst>
            <pc:docMk/>
            <pc:sldMk cId="3344675340" sldId="288"/>
            <ac:cxnSpMk id="61" creationId="{BD6B4714-FD4C-E145-9250-507920F4C26E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66" creationId="{05D9C942-4E6D-50A7-84DD-77B21FB511E6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67" creationId="{73C31287-CFF5-6478-FA2F-7760AF7E9E26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68" creationId="{1E9F430A-E510-B45D-028D-2E6E7F65E08C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69" creationId="{46EF9C86-DC9F-8440-1CB6-1160575353B1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70" creationId="{38459C34-431D-6C60-C887-64DD1BEDC360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71" creationId="{05024840-F730-22A4-0BC6-2BFDEBA35212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72" creationId="{1E382DDB-50D6-E01C-1297-A422787354B4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73" creationId="{D7BDD791-C157-C710-DA8C-A79AB9976BA1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74" creationId="{22AA6E32-D7D2-AE17-0D4C-169EEE14E6BF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75" creationId="{B3F82A2A-EACF-B802-3BFE-A605337B204A}"/>
          </ac:cxnSpMkLst>
        </pc:cxnChg>
        <pc:cxnChg chg="mod">
          <ac:chgData name="Jackson Lee" userId="3826524cb1f82511" providerId="LiveId" clId="{F2AE43CD-5508-406E-BA87-E24E4F836D52}" dt="2024-04-05T05:40:33.380" v="2117"/>
          <ac:cxnSpMkLst>
            <pc:docMk/>
            <pc:sldMk cId="3344675340" sldId="288"/>
            <ac:cxnSpMk id="76" creationId="{5E7E8AF4-B492-2441-4445-C5C18FB75463}"/>
          </ac:cxnSpMkLst>
        </pc:cxnChg>
      </pc:sldChg>
      <pc:sldChg chg="addSp delSp modSp add mod modTransition delAnim modAnim modNotesTx">
        <pc:chgData name="Jackson Lee" userId="3826524cb1f82511" providerId="LiveId" clId="{F2AE43CD-5508-406E-BA87-E24E4F836D52}" dt="2024-04-05T06:11:52.844" v="4340"/>
        <pc:sldMkLst>
          <pc:docMk/>
          <pc:sldMk cId="3202265376" sldId="289"/>
        </pc:sldMkLst>
        <pc:spChg chg="add del mod">
          <ac:chgData name="Jackson Lee" userId="3826524cb1f82511" providerId="LiveId" clId="{F2AE43CD-5508-406E-BA87-E24E4F836D52}" dt="2024-04-05T05:31:48.351" v="1871"/>
          <ac:spMkLst>
            <pc:docMk/>
            <pc:sldMk cId="3202265376" sldId="289"/>
            <ac:spMk id="3" creationId="{0DE52A2C-C5A8-CA0D-82FA-2C3D1A1B5A42}"/>
          </ac:spMkLst>
        </pc:spChg>
        <pc:spChg chg="mod">
          <ac:chgData name="Jackson Lee" userId="3826524cb1f82511" providerId="LiveId" clId="{F2AE43CD-5508-406E-BA87-E24E4F836D52}" dt="2024-04-05T05:31:40.021" v="1870"/>
          <ac:spMkLst>
            <pc:docMk/>
            <pc:sldMk cId="3202265376" sldId="289"/>
            <ac:spMk id="4" creationId="{3ED20E44-3E3C-0E4C-0A41-57F3370601EA}"/>
          </ac:spMkLst>
        </pc:spChg>
        <pc:spChg chg="mod">
          <ac:chgData name="Jackson Lee" userId="3826524cb1f82511" providerId="LiveId" clId="{F2AE43CD-5508-406E-BA87-E24E4F836D52}" dt="2024-04-05T05:39:28.655" v="2102" actId="207"/>
          <ac:spMkLst>
            <pc:docMk/>
            <pc:sldMk cId="3202265376" sldId="289"/>
            <ac:spMk id="6" creationId="{A28013F3-DB08-C002-36CC-74536F567603}"/>
          </ac:spMkLst>
        </pc:spChg>
        <pc:spChg chg="add mod">
          <ac:chgData name="Jackson Lee" userId="3826524cb1f82511" providerId="LiveId" clId="{F2AE43CD-5508-406E-BA87-E24E4F836D52}" dt="2024-04-05T05:31:49.528" v="1872"/>
          <ac:spMkLst>
            <pc:docMk/>
            <pc:sldMk cId="3202265376" sldId="289"/>
            <ac:spMk id="8" creationId="{6CB0A0E7-14E7-71B6-5AAB-FEAA9D86E62B}"/>
          </ac:spMkLst>
        </pc:spChg>
        <pc:spChg chg="add mod">
          <ac:chgData name="Jackson Lee" userId="3826524cb1f82511" providerId="LiveId" clId="{F2AE43CD-5508-406E-BA87-E24E4F836D52}" dt="2024-04-05T05:31:49.528" v="1872"/>
          <ac:spMkLst>
            <pc:docMk/>
            <pc:sldMk cId="3202265376" sldId="289"/>
            <ac:spMk id="9" creationId="{0A95426D-8266-D9B2-8283-2B8BB562B4C7}"/>
          </ac:spMkLst>
        </pc:spChg>
        <pc:spChg chg="add mod">
          <ac:chgData name="Jackson Lee" userId="3826524cb1f82511" providerId="LiveId" clId="{F2AE43CD-5508-406E-BA87-E24E4F836D52}" dt="2024-04-05T05:31:49.528" v="1872"/>
          <ac:spMkLst>
            <pc:docMk/>
            <pc:sldMk cId="3202265376" sldId="289"/>
            <ac:spMk id="10" creationId="{E71C514F-8551-D84F-D32C-1A49C62867AD}"/>
          </ac:spMkLst>
        </pc:spChg>
        <pc:spChg chg="add del mod">
          <ac:chgData name="Jackson Lee" userId="3826524cb1f82511" providerId="LiveId" clId="{F2AE43CD-5508-406E-BA87-E24E4F836D52}" dt="2024-04-05T05:33:35.963" v="1915" actId="478"/>
          <ac:spMkLst>
            <pc:docMk/>
            <pc:sldMk cId="3202265376" sldId="289"/>
            <ac:spMk id="11" creationId="{C41FC58D-3085-BD5D-92AD-FAA75DF6C857}"/>
          </ac:spMkLst>
        </pc:spChg>
        <pc:spChg chg="del">
          <ac:chgData name="Jackson Lee" userId="3826524cb1f82511" providerId="LiveId" clId="{F2AE43CD-5508-406E-BA87-E24E4F836D52}" dt="2024-04-05T05:31:19.713" v="1863" actId="478"/>
          <ac:spMkLst>
            <pc:docMk/>
            <pc:sldMk cId="3202265376" sldId="289"/>
            <ac:spMk id="22" creationId="{0BC2F52E-6934-D85F-CA03-6BFE564066DD}"/>
          </ac:spMkLst>
        </pc:spChg>
        <pc:spChg chg="add del mod ord">
          <ac:chgData name="Jackson Lee" userId="3826524cb1f82511" providerId="LiveId" clId="{F2AE43CD-5508-406E-BA87-E24E4F836D52}" dt="2024-04-05T05:33:42.589" v="1956" actId="207"/>
          <ac:spMkLst>
            <pc:docMk/>
            <pc:sldMk cId="3202265376" sldId="289"/>
            <ac:spMk id="63" creationId="{B115C042-9816-70C2-E8BB-AA6DC7DD253D}"/>
          </ac:spMkLst>
        </pc:spChg>
        <pc:spChg chg="add del mod ord">
          <ac:chgData name="Jackson Lee" userId="3826524cb1f82511" providerId="LiveId" clId="{F2AE43CD-5508-406E-BA87-E24E4F836D52}" dt="2024-04-05T05:31:48.351" v="1871"/>
          <ac:spMkLst>
            <pc:docMk/>
            <pc:sldMk cId="3202265376" sldId="289"/>
            <ac:spMk id="64" creationId="{B26A7F70-1B60-65D6-3609-2A829192E066}"/>
          </ac:spMkLst>
        </pc:spChg>
        <pc:grpChg chg="add mod">
          <ac:chgData name="Jackson Lee" userId="3826524cb1f82511" providerId="LiveId" clId="{F2AE43CD-5508-406E-BA87-E24E4F836D52}" dt="2024-04-05T05:40:31.727" v="2115"/>
          <ac:grpSpMkLst>
            <pc:docMk/>
            <pc:sldMk cId="3202265376" sldId="289"/>
            <ac:grpSpMk id="12" creationId="{C8680F38-11F3-2CB3-D29F-2247A8460F10}"/>
          </ac:grpSpMkLst>
        </pc:grpChg>
        <pc:grpChg chg="del">
          <ac:chgData name="Jackson Lee" userId="3826524cb1f82511" providerId="LiveId" clId="{F2AE43CD-5508-406E-BA87-E24E4F836D52}" dt="2024-04-05T05:31:19.713" v="1863" actId="478"/>
          <ac:grpSpMkLst>
            <pc:docMk/>
            <pc:sldMk cId="3202265376" sldId="289"/>
            <ac:grpSpMk id="23" creationId="{0D3397FF-ED3C-A37E-94CD-451667B63C2D}"/>
          </ac:grpSpMkLst>
        </pc:grpChg>
        <pc:grpChg chg="del">
          <ac:chgData name="Jackson Lee" userId="3826524cb1f82511" providerId="LiveId" clId="{F2AE43CD-5508-406E-BA87-E24E4F836D52}" dt="2024-04-05T05:40:31.562" v="2114" actId="478"/>
          <ac:grpSpMkLst>
            <pc:docMk/>
            <pc:sldMk cId="3202265376" sldId="289"/>
            <ac:grpSpMk id="50" creationId="{0566E985-073D-D1CA-3B37-4CCA6756F895}"/>
          </ac:grpSpMkLst>
        </pc:grpChg>
        <pc:picChg chg="mod">
          <ac:chgData name="Jackson Lee" userId="3826524cb1f82511" providerId="LiveId" clId="{F2AE43CD-5508-406E-BA87-E24E4F836D52}" dt="2024-04-05T06:11:52.844" v="4340"/>
          <ac:picMkLst>
            <pc:docMk/>
            <pc:sldMk cId="3202265376" sldId="289"/>
            <ac:picMk id="5" creationId="{EA3E549B-0D42-991B-DE9F-EC429B168395}"/>
          </ac:picMkLst>
        </pc:pic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13" creationId="{6500DF99-1F6F-6EF7-73D9-5AD09B439B87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14" creationId="{B8DFACEB-1A4D-4CFC-B44A-44AD636DEA1A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15" creationId="{64480A07-8940-87AB-9428-8A67AA9ABB51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16" creationId="{B05A620D-0E24-D622-7233-3CA472C9D59A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17" creationId="{91E285AF-6DF3-F489-74CE-A4F3B70E8DD4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18" creationId="{D1B0AB66-71F8-0CE9-1D2A-85F060F71091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19" creationId="{CEC21DF0-8E7E-1589-C803-38393E6FEACF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20" creationId="{8CF04C45-E254-7533-69E4-F6C0D10E0C9B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21" creationId="{D8776E81-7393-8EA5-4B7F-71A0B42FC8DE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35" creationId="{DE6D3E85-92F2-6FE9-9AD4-1794DA679247}"/>
          </ac:cxnSpMkLst>
        </pc:cxnChg>
        <pc:cxnChg chg="mod">
          <ac:chgData name="Jackson Lee" userId="3826524cb1f82511" providerId="LiveId" clId="{F2AE43CD-5508-406E-BA87-E24E4F836D52}" dt="2024-04-05T05:40:31.727" v="2115"/>
          <ac:cxnSpMkLst>
            <pc:docMk/>
            <pc:sldMk cId="3202265376" sldId="289"/>
            <ac:cxnSpMk id="36" creationId="{1AA605F2-2D43-28C3-BF26-3F7D504A0460}"/>
          </ac:cxnSpMkLst>
        </pc:cxnChg>
      </pc:sldChg>
      <pc:sldChg chg="addSp delSp modSp add mod modTransition modAnim modNotesTx">
        <pc:chgData name="Jackson Lee" userId="3826524cb1f82511" providerId="LiveId" clId="{F2AE43CD-5508-406E-BA87-E24E4F836D52}" dt="2024-04-05T06:12:02.125" v="4343"/>
        <pc:sldMkLst>
          <pc:docMk/>
          <pc:sldMk cId="907122649" sldId="290"/>
        </pc:sldMkLst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4" creationId="{BFBFCA24-08CE-8E86-4E1B-CF6A74DB94E5}"/>
          </ac:spMkLst>
        </pc:spChg>
        <pc:spChg chg="del mod">
          <ac:chgData name="Jackson Lee" userId="3826524cb1f82511" providerId="LiveId" clId="{F2AE43CD-5508-406E-BA87-E24E4F836D52}" dt="2024-04-05T05:34:07.442" v="1961" actId="478"/>
          <ac:spMkLst>
            <pc:docMk/>
            <pc:sldMk cId="907122649" sldId="290"/>
            <ac:spMk id="6" creationId="{A28013F3-DB08-C002-36CC-74536F567603}"/>
          </ac:spMkLst>
        </pc:spChg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8" creationId="{576E19F0-6168-D7BD-E38F-D4EDB7ADA85C}"/>
          </ac:spMkLst>
        </pc:spChg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10" creationId="{B78368F6-0FE6-6511-DA11-A45C67DF43BE}"/>
          </ac:spMkLst>
        </pc:spChg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11" creationId="{AC78C144-D038-0AC0-B401-F76FBCDB9183}"/>
          </ac:spMkLst>
        </pc:spChg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13" creationId="{CDF4FADE-10C4-766A-3FCB-6473B74F201F}"/>
          </ac:spMkLst>
        </pc:spChg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14" creationId="{CDECD73F-D263-DFF0-748E-2B1DF408A114}"/>
          </ac:spMkLst>
        </pc:spChg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16" creationId="{3004C7CA-BACE-6C2C-90F7-CA7838838822}"/>
          </ac:spMkLst>
        </pc:spChg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17" creationId="{D6B052F2-B492-234C-2733-B8E67AA6AC53}"/>
          </ac:spMkLst>
        </pc:spChg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19" creationId="{48F38736-552B-CDF0-6A99-FC2D473CDB21}"/>
          </ac:spMkLst>
        </pc:spChg>
        <pc:spChg chg="mod">
          <ac:chgData name="Jackson Lee" userId="3826524cb1f82511" providerId="LiveId" clId="{F2AE43CD-5508-406E-BA87-E24E4F836D52}" dt="2024-04-05T05:34:34.190" v="1963"/>
          <ac:spMkLst>
            <pc:docMk/>
            <pc:sldMk cId="907122649" sldId="290"/>
            <ac:spMk id="20" creationId="{B6FADC7D-CEE7-4392-780E-C652C803AD3F}"/>
          </ac:spMkLst>
        </pc:spChg>
        <pc:spChg chg="add mod">
          <ac:chgData name="Jackson Lee" userId="3826524cb1f82511" providerId="LiveId" clId="{F2AE43CD-5508-406E-BA87-E24E4F836D52}" dt="2024-04-05T05:37:21.542" v="2071" actId="1076"/>
          <ac:spMkLst>
            <pc:docMk/>
            <pc:sldMk cId="907122649" sldId="290"/>
            <ac:spMk id="21" creationId="{74CCCBC7-8866-1252-52C3-2D8478960FBF}"/>
          </ac:spMkLst>
        </pc:spChg>
        <pc:spChg chg="del">
          <ac:chgData name="Jackson Lee" userId="3826524cb1f82511" providerId="LiveId" clId="{F2AE43CD-5508-406E-BA87-E24E4F836D52}" dt="2024-04-05T05:34:07.938" v="1962" actId="478"/>
          <ac:spMkLst>
            <pc:docMk/>
            <pc:sldMk cId="907122649" sldId="290"/>
            <ac:spMk id="63" creationId="{B115C042-9816-70C2-E8BB-AA6DC7DD253D}"/>
          </ac:spMkLst>
        </pc:spChg>
        <pc:grpChg chg="add mod">
          <ac:chgData name="Jackson Lee" userId="3826524cb1f82511" providerId="LiveId" clId="{F2AE43CD-5508-406E-BA87-E24E4F836D52}" dt="2024-04-05T05:37:21.262" v="2070" actId="1076"/>
          <ac:grpSpMkLst>
            <pc:docMk/>
            <pc:sldMk cId="907122649" sldId="290"/>
            <ac:grpSpMk id="3" creationId="{13A72FBF-148D-D5F2-9968-66B8AAC22CE5}"/>
          </ac:grpSpMkLst>
        </pc:grpChg>
        <pc:grpChg chg="add mod">
          <ac:chgData name="Jackson Lee" userId="3826524cb1f82511" providerId="LiveId" clId="{F2AE43CD-5508-406E-BA87-E24E4F836D52}" dt="2024-04-05T05:37:21.262" v="2070" actId="1076"/>
          <ac:grpSpMkLst>
            <pc:docMk/>
            <pc:sldMk cId="907122649" sldId="290"/>
            <ac:grpSpMk id="9" creationId="{65ACC5AE-DC3B-921E-CABE-1AEDAA78F3BD}"/>
          </ac:grpSpMkLst>
        </pc:grpChg>
        <pc:grpChg chg="add mod">
          <ac:chgData name="Jackson Lee" userId="3826524cb1f82511" providerId="LiveId" clId="{F2AE43CD-5508-406E-BA87-E24E4F836D52}" dt="2024-04-05T05:37:21.262" v="2070" actId="1076"/>
          <ac:grpSpMkLst>
            <pc:docMk/>
            <pc:sldMk cId="907122649" sldId="290"/>
            <ac:grpSpMk id="12" creationId="{11BC1570-E06E-19BA-2415-E358D1B86FCD}"/>
          </ac:grpSpMkLst>
        </pc:grpChg>
        <pc:grpChg chg="add mod">
          <ac:chgData name="Jackson Lee" userId="3826524cb1f82511" providerId="LiveId" clId="{F2AE43CD-5508-406E-BA87-E24E4F836D52}" dt="2024-04-05T05:37:21.262" v="2070" actId="1076"/>
          <ac:grpSpMkLst>
            <pc:docMk/>
            <pc:sldMk cId="907122649" sldId="290"/>
            <ac:grpSpMk id="15" creationId="{C9F54D1E-DF77-A383-3B6C-430DE29606E1}"/>
          </ac:grpSpMkLst>
        </pc:grpChg>
        <pc:grpChg chg="add mod">
          <ac:chgData name="Jackson Lee" userId="3826524cb1f82511" providerId="LiveId" clId="{F2AE43CD-5508-406E-BA87-E24E4F836D52}" dt="2024-04-05T05:37:21.262" v="2070" actId="1076"/>
          <ac:grpSpMkLst>
            <pc:docMk/>
            <pc:sldMk cId="907122649" sldId="290"/>
            <ac:grpSpMk id="18" creationId="{EFA8F40D-9CD0-B810-2C9E-AB7B8AED4F8C}"/>
          </ac:grpSpMkLst>
        </pc:grpChg>
        <pc:grpChg chg="mod">
          <ac:chgData name="Jackson Lee" userId="3826524cb1f82511" providerId="LiveId" clId="{F2AE43CD-5508-406E-BA87-E24E4F836D52}" dt="2024-04-05T05:40:21.461" v="2103" actId="14100"/>
          <ac:grpSpMkLst>
            <pc:docMk/>
            <pc:sldMk cId="907122649" sldId="290"/>
            <ac:grpSpMk id="50" creationId="{0566E985-073D-D1CA-3B37-4CCA6756F895}"/>
          </ac:grpSpMkLst>
        </pc:grpChg>
        <pc:picChg chg="mod">
          <ac:chgData name="Jackson Lee" userId="3826524cb1f82511" providerId="LiveId" clId="{F2AE43CD-5508-406E-BA87-E24E4F836D52}" dt="2024-04-05T06:12:02.125" v="4343"/>
          <ac:picMkLst>
            <pc:docMk/>
            <pc:sldMk cId="907122649" sldId="290"/>
            <ac:picMk id="5" creationId="{EA3E549B-0D42-991B-DE9F-EC429B168395}"/>
          </ac:picMkLst>
        </pc:pic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51" creationId="{5B3F0F7E-7232-9612-7616-9B817D6B4F45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52" creationId="{06BE5103-FC70-54A1-0F6B-E672EB4CB1A0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53" creationId="{55F3959E-9C76-844C-D3BC-840C1FC41B32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54" creationId="{EAD111B6-8DEE-80C1-956E-5058CDD65DA3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55" creationId="{3517D352-E25B-0D0E-609F-13866FE42195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56" creationId="{64D4C89B-75A8-E9E5-77E0-500A3A616FCB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57" creationId="{44758497-CCE9-3669-C17A-1794463A74F9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58" creationId="{E5191F1D-8C97-04DD-8D95-445303497F44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59" creationId="{971D8EDB-DFB7-4CD8-AA6C-E4A19B07E737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60" creationId="{BF5C2C07-A9E3-DE85-A132-4D21C82F7990}"/>
          </ac:cxnSpMkLst>
        </pc:cxnChg>
        <pc:cxnChg chg="mod">
          <ac:chgData name="Jackson Lee" userId="3826524cb1f82511" providerId="LiveId" clId="{F2AE43CD-5508-406E-BA87-E24E4F836D52}" dt="2024-04-05T05:40:27.730" v="2113" actId="692"/>
          <ac:cxnSpMkLst>
            <pc:docMk/>
            <pc:sldMk cId="907122649" sldId="290"/>
            <ac:cxnSpMk id="61" creationId="{BD6B4714-FD4C-E145-9250-507920F4C26E}"/>
          </ac:cxnSpMkLst>
        </pc:cxnChg>
      </pc:sldChg>
      <pc:sldChg chg="addSp delSp modSp new mod modTransition modAnim">
        <pc:chgData name="Jackson Lee" userId="3826524cb1f82511" providerId="LiveId" clId="{F2AE43CD-5508-406E-BA87-E24E4F836D52}" dt="2024-04-05T05:48:30.932" v="2493"/>
        <pc:sldMkLst>
          <pc:docMk/>
          <pc:sldMk cId="2838939403" sldId="291"/>
        </pc:sldMkLst>
        <pc:spChg chg="del">
          <ac:chgData name="Jackson Lee" userId="3826524cb1f82511" providerId="LiveId" clId="{F2AE43CD-5508-406E-BA87-E24E4F836D52}" dt="2024-04-05T05:46:16.473" v="2418" actId="478"/>
          <ac:spMkLst>
            <pc:docMk/>
            <pc:sldMk cId="2838939403" sldId="291"/>
            <ac:spMk id="2" creationId="{858B80A4-0E16-34F1-76E4-6D46879C1DC2}"/>
          </ac:spMkLst>
        </pc:spChg>
        <pc:spChg chg="del">
          <ac:chgData name="Jackson Lee" userId="3826524cb1f82511" providerId="LiveId" clId="{F2AE43CD-5508-406E-BA87-E24E4F836D52}" dt="2024-04-05T05:46:16.473" v="2418" actId="478"/>
          <ac:spMkLst>
            <pc:docMk/>
            <pc:sldMk cId="2838939403" sldId="291"/>
            <ac:spMk id="3" creationId="{41FA9254-AFA5-2BEA-D5E5-19EA7E692395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5" creationId="{FC12819F-8CCD-ECD5-8371-4E52245668C5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6" creationId="{7C044084-F7D8-9EF0-2AF7-0671EAC63E66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8" creationId="{14E48971-3971-3919-FDE4-272C26776F53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9" creationId="{A42044BE-1303-EADA-B3CA-F5ACBB23E4E1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11" creationId="{5967D565-5DF6-C587-0895-82A4AC8ED8E7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12" creationId="{58CE8DB8-CEAA-7417-6755-B914C7FE8173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14" creationId="{BCB43E20-D71A-063F-19C3-134666D19E06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15" creationId="{7236163E-A18E-CB5E-FB0C-B4192362CE4D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17" creationId="{DAF66331-1831-2BB1-479E-62756A83447D}"/>
          </ac:spMkLst>
        </pc:spChg>
        <pc:spChg chg="mod">
          <ac:chgData name="Jackson Lee" userId="3826524cb1f82511" providerId="LiveId" clId="{F2AE43CD-5508-406E-BA87-E24E4F836D52}" dt="2024-04-05T05:46:24.237" v="2419"/>
          <ac:spMkLst>
            <pc:docMk/>
            <pc:sldMk cId="2838939403" sldId="291"/>
            <ac:spMk id="18" creationId="{C173C608-DFA9-9D3E-6E81-114624FEA749}"/>
          </ac:spMkLst>
        </pc:spChg>
        <pc:spChg chg="add del mod">
          <ac:chgData name="Jackson Lee" userId="3826524cb1f82511" providerId="LiveId" clId="{F2AE43CD-5508-406E-BA87-E24E4F836D52}" dt="2024-04-05T05:46:46.186" v="2429" actId="21"/>
          <ac:spMkLst>
            <pc:docMk/>
            <pc:sldMk cId="2838939403" sldId="291"/>
            <ac:spMk id="19" creationId="{00F3D3A1-BC7E-9873-FD70-D740B0ECF42E}"/>
          </ac:spMkLst>
        </pc:spChg>
        <pc:spChg chg="add mod">
          <ac:chgData name="Jackson Lee" userId="3826524cb1f82511" providerId="LiveId" clId="{F2AE43CD-5508-406E-BA87-E24E4F836D52}" dt="2024-04-05T05:47:25.256" v="2472" actId="1036"/>
          <ac:spMkLst>
            <pc:docMk/>
            <pc:sldMk cId="2838939403" sldId="291"/>
            <ac:spMk id="20" creationId="{00F3D3A1-BC7E-9873-FD70-D740B0ECF42E}"/>
          </ac:spMkLst>
        </pc:spChg>
        <pc:grpChg chg="add mod">
          <ac:chgData name="Jackson Lee" userId="3826524cb1f82511" providerId="LiveId" clId="{F2AE43CD-5508-406E-BA87-E24E4F836D52}" dt="2024-04-05T05:48:09.661" v="2488" actId="688"/>
          <ac:grpSpMkLst>
            <pc:docMk/>
            <pc:sldMk cId="2838939403" sldId="291"/>
            <ac:grpSpMk id="4" creationId="{B02B7E9B-A49A-F2AD-1C5F-9E7B89482C90}"/>
          </ac:grpSpMkLst>
        </pc:grpChg>
        <pc:grpChg chg="add mod">
          <ac:chgData name="Jackson Lee" userId="3826524cb1f82511" providerId="LiveId" clId="{F2AE43CD-5508-406E-BA87-E24E4F836D52}" dt="2024-04-05T05:48:09.661" v="2488" actId="688"/>
          <ac:grpSpMkLst>
            <pc:docMk/>
            <pc:sldMk cId="2838939403" sldId="291"/>
            <ac:grpSpMk id="7" creationId="{675F45EE-9C96-0F45-C7D0-AB1D00EA4F86}"/>
          </ac:grpSpMkLst>
        </pc:grpChg>
        <pc:grpChg chg="add mod">
          <ac:chgData name="Jackson Lee" userId="3826524cb1f82511" providerId="LiveId" clId="{F2AE43CD-5508-406E-BA87-E24E4F836D52}" dt="2024-04-05T05:48:09.661" v="2488" actId="688"/>
          <ac:grpSpMkLst>
            <pc:docMk/>
            <pc:sldMk cId="2838939403" sldId="291"/>
            <ac:grpSpMk id="10" creationId="{3324A906-54E0-0023-5889-FDD6FA88AC9B}"/>
          </ac:grpSpMkLst>
        </pc:grpChg>
        <pc:grpChg chg="add mod">
          <ac:chgData name="Jackson Lee" userId="3826524cb1f82511" providerId="LiveId" clId="{F2AE43CD-5508-406E-BA87-E24E4F836D52}" dt="2024-04-05T05:48:09.661" v="2488" actId="688"/>
          <ac:grpSpMkLst>
            <pc:docMk/>
            <pc:sldMk cId="2838939403" sldId="291"/>
            <ac:grpSpMk id="13" creationId="{2B1DE12F-DF6A-C505-11A4-96B45C399731}"/>
          </ac:grpSpMkLst>
        </pc:grpChg>
        <pc:grpChg chg="add mod">
          <ac:chgData name="Jackson Lee" userId="3826524cb1f82511" providerId="LiveId" clId="{F2AE43CD-5508-406E-BA87-E24E4F836D52}" dt="2024-04-05T05:48:09.661" v="2488" actId="688"/>
          <ac:grpSpMkLst>
            <pc:docMk/>
            <pc:sldMk cId="2838939403" sldId="291"/>
            <ac:grpSpMk id="16" creationId="{8589C4EC-79C4-4013-130C-A2CB9F387EE8}"/>
          </ac:grpSpMkLst>
        </pc:grpChg>
      </pc:sldChg>
      <pc:sldChg chg="addSp modSp new mod modTransition">
        <pc:chgData name="Jackson Lee" userId="3826524cb1f82511" providerId="LiveId" clId="{F2AE43CD-5508-406E-BA87-E24E4F836D52}" dt="2024-04-05T05:48:58.692" v="2495"/>
        <pc:sldMkLst>
          <pc:docMk/>
          <pc:sldMk cId="3713327942" sldId="292"/>
        </pc:sldMkLst>
        <pc:spChg chg="add mod">
          <ac:chgData name="Jackson Lee" userId="3826524cb1f82511" providerId="LiveId" clId="{F2AE43CD-5508-406E-BA87-E24E4F836D52}" dt="2024-04-05T05:48:22.349" v="2492" actId="207"/>
          <ac:spMkLst>
            <pc:docMk/>
            <pc:sldMk cId="3713327942" sldId="292"/>
            <ac:spMk id="4" creationId="{31E4BE28-F6FC-8F43-1805-F66CD8555D95}"/>
          </ac:spMkLst>
        </pc:spChg>
      </pc:sldChg>
      <pc:sldChg chg="addSp delSp modSp add del mod">
        <pc:chgData name="Jackson Lee" userId="3826524cb1f82511" providerId="LiveId" clId="{F2AE43CD-5508-406E-BA87-E24E4F836D52}" dt="2024-04-05T06:08:31.651" v="4230" actId="47"/>
        <pc:sldMkLst>
          <pc:docMk/>
          <pc:sldMk cId="690241874" sldId="293"/>
        </pc:sldMkLst>
        <pc:spChg chg="add mod">
          <ac:chgData name="Jackson Lee" userId="3826524cb1f82511" providerId="LiveId" clId="{F2AE43CD-5508-406E-BA87-E24E4F836D52}" dt="2024-04-05T06:08:22.970" v="4227" actId="164"/>
          <ac:spMkLst>
            <pc:docMk/>
            <pc:sldMk cId="690241874" sldId="293"/>
            <ac:spMk id="2" creationId="{FE57990C-62BD-BC2B-357F-6B8280DD32C2}"/>
          </ac:spMkLst>
        </pc:spChg>
        <pc:spChg chg="add mod">
          <ac:chgData name="Jackson Lee" userId="3826524cb1f82511" providerId="LiveId" clId="{F2AE43CD-5508-406E-BA87-E24E4F836D52}" dt="2024-04-05T06:08:22.970" v="4227" actId="164"/>
          <ac:spMkLst>
            <pc:docMk/>
            <pc:sldMk cId="690241874" sldId="293"/>
            <ac:spMk id="6" creationId="{CAF40645-3D15-6340-8BBD-DE1203DE46CB}"/>
          </ac:spMkLst>
        </pc:spChg>
        <pc:spChg chg="add mod">
          <ac:chgData name="Jackson Lee" userId="3826524cb1f82511" providerId="LiveId" clId="{F2AE43CD-5508-406E-BA87-E24E4F836D52}" dt="2024-04-05T06:08:22.970" v="4227" actId="164"/>
          <ac:spMkLst>
            <pc:docMk/>
            <pc:sldMk cId="690241874" sldId="293"/>
            <ac:spMk id="11" creationId="{82B02222-B1D9-1CDC-D72D-190239622B72}"/>
          </ac:spMkLst>
        </pc:spChg>
        <pc:spChg chg="mod">
          <ac:chgData name="Jackson Lee" userId="3826524cb1f82511" providerId="LiveId" clId="{F2AE43CD-5508-406E-BA87-E24E4F836D52}" dt="2024-04-05T06:06:55.077" v="4037" actId="14100"/>
          <ac:spMkLst>
            <pc:docMk/>
            <pc:sldMk cId="690241874" sldId="293"/>
            <ac:spMk id="17" creationId="{90427085-1F8F-6995-4AD1-396767C2EFCA}"/>
          </ac:spMkLst>
        </pc:spChg>
        <pc:spChg chg="add mod">
          <ac:chgData name="Jackson Lee" userId="3826524cb1f82511" providerId="LiveId" clId="{F2AE43CD-5508-406E-BA87-E24E4F836D52}" dt="2024-04-05T06:06:10.821" v="3476" actId="571"/>
          <ac:spMkLst>
            <pc:docMk/>
            <pc:sldMk cId="690241874" sldId="293"/>
            <ac:spMk id="20" creationId="{12CBF882-083B-F152-2735-654B8AFBF507}"/>
          </ac:spMkLst>
        </pc:spChg>
        <pc:spChg chg="add mod">
          <ac:chgData name="Jackson Lee" userId="3826524cb1f82511" providerId="LiveId" clId="{F2AE43CD-5508-406E-BA87-E24E4F836D52}" dt="2024-04-05T06:06:49.462" v="4032" actId="164"/>
          <ac:spMkLst>
            <pc:docMk/>
            <pc:sldMk cId="690241874" sldId="293"/>
            <ac:spMk id="21" creationId="{9CA786EB-FB83-0CDB-C84A-34B43AB9EA6C}"/>
          </ac:spMkLst>
        </pc:spChg>
        <pc:spChg chg="add mod">
          <ac:chgData name="Jackson Lee" userId="3826524cb1f82511" providerId="LiveId" clId="{F2AE43CD-5508-406E-BA87-E24E4F836D52}" dt="2024-04-05T06:06:49.462" v="4032" actId="164"/>
          <ac:spMkLst>
            <pc:docMk/>
            <pc:sldMk cId="690241874" sldId="293"/>
            <ac:spMk id="22" creationId="{10827967-9688-CBC1-8C25-12A5225702B6}"/>
          </ac:spMkLst>
        </pc:spChg>
        <pc:spChg chg="add mod">
          <ac:chgData name="Jackson Lee" userId="3826524cb1f82511" providerId="LiveId" clId="{F2AE43CD-5508-406E-BA87-E24E4F836D52}" dt="2024-04-05T06:06:49.462" v="4032" actId="164"/>
          <ac:spMkLst>
            <pc:docMk/>
            <pc:sldMk cId="690241874" sldId="293"/>
            <ac:spMk id="23" creationId="{A3954E4E-F779-08EA-6342-0113F9E2EE6C}"/>
          </ac:spMkLst>
        </pc:spChg>
        <pc:spChg chg="add mod">
          <ac:chgData name="Jackson Lee" userId="3826524cb1f82511" providerId="LiveId" clId="{F2AE43CD-5508-406E-BA87-E24E4F836D52}" dt="2024-04-05T06:06:49.462" v="4032" actId="164"/>
          <ac:spMkLst>
            <pc:docMk/>
            <pc:sldMk cId="690241874" sldId="293"/>
            <ac:spMk id="25" creationId="{C96888A8-17C2-44E8-AAFE-265C8CC7AECA}"/>
          </ac:spMkLst>
        </pc:spChg>
        <pc:spChg chg="add mod">
          <ac:chgData name="Jackson Lee" userId="3826524cb1f82511" providerId="LiveId" clId="{F2AE43CD-5508-406E-BA87-E24E4F836D52}" dt="2024-04-05T06:06:49.462" v="4032" actId="164"/>
          <ac:spMkLst>
            <pc:docMk/>
            <pc:sldMk cId="690241874" sldId="293"/>
            <ac:spMk id="26" creationId="{DB1AF0C3-93FA-CF66-1474-FB4C332C57CF}"/>
          </ac:spMkLst>
        </pc:spChg>
        <pc:spChg chg="add mod">
          <ac:chgData name="Jackson Lee" userId="3826524cb1f82511" providerId="LiveId" clId="{F2AE43CD-5508-406E-BA87-E24E4F836D52}" dt="2024-04-05T06:08:22.970" v="4227" actId="164"/>
          <ac:spMkLst>
            <pc:docMk/>
            <pc:sldMk cId="690241874" sldId="293"/>
            <ac:spMk id="34" creationId="{E49AEBBE-C5A5-0146-DF60-28272514AB0D}"/>
          </ac:spMkLst>
        </pc:spChg>
        <pc:grpChg chg="add mod">
          <ac:chgData name="Jackson Lee" userId="3826524cb1f82511" providerId="LiveId" clId="{F2AE43CD-5508-406E-BA87-E24E4F836D52}" dt="2024-04-05T06:08:22.970" v="4227" actId="164"/>
          <ac:grpSpMkLst>
            <pc:docMk/>
            <pc:sldMk cId="690241874" sldId="293"/>
            <ac:grpSpMk id="28" creationId="{8C70B5D9-DF1D-0A37-0273-8CA00EB5A5F0}"/>
          </ac:grpSpMkLst>
        </pc:grpChg>
        <pc:grpChg chg="add del mod">
          <ac:chgData name="Jackson Lee" userId="3826524cb1f82511" providerId="LiveId" clId="{F2AE43CD-5508-406E-BA87-E24E4F836D52}" dt="2024-04-05T06:08:30.579" v="4229" actId="21"/>
          <ac:grpSpMkLst>
            <pc:docMk/>
            <pc:sldMk cId="690241874" sldId="293"/>
            <ac:grpSpMk id="35" creationId="{278DF8E5-8F6C-C525-54D3-D557DA068219}"/>
          </ac:grpSpMkLst>
        </pc:grpChg>
        <pc:picChg chg="del mod">
          <ac:chgData name="Jackson Lee" userId="3826524cb1f82511" providerId="LiveId" clId="{F2AE43CD-5508-406E-BA87-E24E4F836D52}" dt="2024-04-05T06:08:20.815" v="4226" actId="478"/>
          <ac:picMkLst>
            <pc:docMk/>
            <pc:sldMk cId="690241874" sldId="293"/>
            <ac:picMk id="3" creationId="{B646EC8B-360A-B48E-6B59-A4A861ED540C}"/>
          </ac:picMkLst>
        </pc:picChg>
        <pc:picChg chg="add mod">
          <ac:chgData name="Jackson Lee" userId="3826524cb1f82511" providerId="LiveId" clId="{F2AE43CD-5508-406E-BA87-E24E4F836D52}" dt="2024-04-05T06:08:22.970" v="4227" actId="164"/>
          <ac:picMkLst>
            <pc:docMk/>
            <pc:sldMk cId="690241874" sldId="293"/>
            <ac:picMk id="5" creationId="{C8F4D4D4-2248-1559-AF8E-C9686B9558CB}"/>
          </ac:picMkLst>
        </pc:picChg>
        <pc:cxnChg chg="add mod">
          <ac:chgData name="Jackson Lee" userId="3826524cb1f82511" providerId="LiveId" clId="{F2AE43CD-5508-406E-BA87-E24E4F836D52}" dt="2024-04-05T06:08:22.970" v="4227" actId="164"/>
          <ac:cxnSpMkLst>
            <pc:docMk/>
            <pc:sldMk cId="690241874" sldId="293"/>
            <ac:cxnSpMk id="10" creationId="{B82FE4B3-85A7-EE26-872E-081833A58A4F}"/>
          </ac:cxnSpMkLst>
        </pc:cxnChg>
      </pc:sldChg>
      <pc:sldChg chg="addSp delSp modSp add del mod">
        <pc:chgData name="Jackson Lee" userId="3826524cb1f82511" providerId="LiveId" clId="{F2AE43CD-5508-406E-BA87-E24E4F836D52}" dt="2024-04-05T05:59:56.820" v="2717" actId="47"/>
        <pc:sldMkLst>
          <pc:docMk/>
          <pc:sldMk cId="1654211731" sldId="293"/>
        </pc:sldMkLst>
        <pc:spChg chg="add del mod">
          <ac:chgData name="Jackson Lee" userId="3826524cb1f82511" providerId="LiveId" clId="{F2AE43CD-5508-406E-BA87-E24E4F836D52}" dt="2024-04-05T05:59:02.742" v="2639" actId="478"/>
          <ac:spMkLst>
            <pc:docMk/>
            <pc:sldMk cId="1654211731" sldId="293"/>
            <ac:spMk id="2" creationId="{3DF4A1C4-BF68-F9D5-04BE-DF3069C2BBBA}"/>
          </ac:spMkLst>
        </pc:spChg>
        <pc:spChg chg="add del mod">
          <ac:chgData name="Jackson Lee" userId="3826524cb1f82511" providerId="LiveId" clId="{F2AE43CD-5508-406E-BA87-E24E4F836D52}" dt="2024-04-05T05:59:41.403" v="2689"/>
          <ac:spMkLst>
            <pc:docMk/>
            <pc:sldMk cId="1654211731" sldId="293"/>
            <ac:spMk id="3" creationId="{5051F498-6B06-D6E7-10AB-34F0F1E1F1A8}"/>
          </ac:spMkLst>
        </pc:spChg>
        <pc:spChg chg="add del">
          <ac:chgData name="Jackson Lee" userId="3826524cb1f82511" providerId="LiveId" clId="{F2AE43CD-5508-406E-BA87-E24E4F836D52}" dt="2024-04-05T05:59:41.403" v="2689"/>
          <ac:spMkLst>
            <pc:docMk/>
            <pc:sldMk cId="1654211731" sldId="293"/>
            <ac:spMk id="5" creationId="{A154FAD7-4E41-F8AA-22CC-63599C429369}"/>
          </ac:spMkLst>
        </pc:spChg>
        <pc:spChg chg="del mod ord">
          <ac:chgData name="Jackson Lee" userId="3826524cb1f82511" providerId="LiveId" clId="{F2AE43CD-5508-406E-BA87-E24E4F836D52}" dt="2024-04-05T05:59:50.529" v="2716" actId="478"/>
          <ac:spMkLst>
            <pc:docMk/>
            <pc:sldMk cId="1654211731" sldId="293"/>
            <ac:spMk id="6" creationId="{1EB5B087-C9CE-F630-3F2F-A47B44242EBC}"/>
          </ac:spMkLst>
        </pc:spChg>
      </pc:sldChg>
      <pc:sldChg chg="addSp delSp modSp new mod modTransition setBg addAnim delAnim modAnim">
        <pc:chgData name="Jackson Lee" userId="3826524cb1f82511" providerId="LiveId" clId="{F2AE43CD-5508-406E-BA87-E24E4F836D52}" dt="2024-04-05T06:34:10.081" v="4955" actId="478"/>
        <pc:sldMkLst>
          <pc:docMk/>
          <pc:sldMk cId="2168052218" sldId="293"/>
        </pc:sldMkLst>
        <pc:spChg chg="del">
          <ac:chgData name="Jackson Lee" userId="3826524cb1f82511" providerId="LiveId" clId="{F2AE43CD-5508-406E-BA87-E24E4F836D52}" dt="2024-04-05T06:08:56.561" v="4237" actId="478"/>
          <ac:spMkLst>
            <pc:docMk/>
            <pc:sldMk cId="2168052218" sldId="293"/>
            <ac:spMk id="2" creationId="{01C68163-5985-7089-9553-93B810F7ECFE}"/>
          </ac:spMkLst>
        </pc:spChg>
        <pc:spChg chg="del">
          <ac:chgData name="Jackson Lee" userId="3826524cb1f82511" providerId="LiveId" clId="{F2AE43CD-5508-406E-BA87-E24E4F836D52}" dt="2024-04-05T06:08:56.561" v="4237" actId="478"/>
          <ac:spMkLst>
            <pc:docMk/>
            <pc:sldMk cId="2168052218" sldId="293"/>
            <ac:spMk id="3" creationId="{AB8AD495-7F70-FB87-BA80-B6CB607FB9CC}"/>
          </ac:spMkLst>
        </pc:spChg>
        <pc:spChg chg="add del mod ord">
          <ac:chgData name="Jackson Lee" userId="3826524cb1f82511" providerId="LiveId" clId="{F2AE43CD-5508-406E-BA87-E24E4F836D52}" dt="2024-04-05T06:18:13.275" v="4377" actId="478"/>
          <ac:spMkLst>
            <pc:docMk/>
            <pc:sldMk cId="2168052218" sldId="293"/>
            <ac:spMk id="6" creationId="{E2D0E516-7E7D-711F-9955-858D6424D582}"/>
          </ac:spMkLst>
        </pc:spChg>
        <pc:spChg chg="add del mod ord">
          <ac:chgData name="Jackson Lee" userId="3826524cb1f82511" providerId="LiveId" clId="{F2AE43CD-5508-406E-BA87-E24E4F836D52}" dt="2024-04-05T06:10:44.946" v="4328" actId="21"/>
          <ac:spMkLst>
            <pc:docMk/>
            <pc:sldMk cId="2168052218" sldId="293"/>
            <ac:spMk id="7" creationId="{46479DED-DFAB-4F7C-855A-7EF130E585FF}"/>
          </ac:spMkLst>
        </pc:spChg>
        <pc:spChg chg="add del">
          <ac:chgData name="Jackson Lee" userId="3826524cb1f82511" providerId="LiveId" clId="{F2AE43CD-5508-406E-BA87-E24E4F836D52}" dt="2024-04-05T06:11:01.712" v="4331" actId="11529"/>
          <ac:spMkLst>
            <pc:docMk/>
            <pc:sldMk cId="2168052218" sldId="293"/>
            <ac:spMk id="8" creationId="{DA9986FF-D3B2-D9FF-EE3B-BA20A0A7F19B}"/>
          </ac:spMkLst>
        </pc:spChg>
        <pc:spChg chg="add del mod">
          <ac:chgData name="Jackson Lee" userId="3826524cb1f82511" providerId="LiveId" clId="{F2AE43CD-5508-406E-BA87-E24E4F836D52}" dt="2024-04-05T06:23:52.342" v="4552" actId="1076"/>
          <ac:spMkLst>
            <pc:docMk/>
            <pc:sldMk cId="2168052218" sldId="293"/>
            <ac:spMk id="11" creationId="{AD3C4292-6F9C-9AB4-38DC-862389099851}"/>
          </ac:spMkLst>
        </pc:spChg>
        <pc:spChg chg="add del">
          <ac:chgData name="Jackson Lee" userId="3826524cb1f82511" providerId="LiveId" clId="{F2AE43CD-5508-406E-BA87-E24E4F836D52}" dt="2024-04-05T06:23:14.949" v="4525" actId="11529"/>
          <ac:spMkLst>
            <pc:docMk/>
            <pc:sldMk cId="2168052218" sldId="293"/>
            <ac:spMk id="13" creationId="{BE582C70-C3B3-4586-9A79-EF3C36F67F82}"/>
          </ac:spMkLst>
        </pc:spChg>
        <pc:spChg chg="mod">
          <ac:chgData name="Jackson Lee" userId="3826524cb1f82511" providerId="LiveId" clId="{F2AE43CD-5508-406E-BA87-E24E4F836D52}" dt="2024-04-05T06:23:14.580" v="4524"/>
          <ac:spMkLst>
            <pc:docMk/>
            <pc:sldMk cId="2168052218" sldId="293"/>
            <ac:spMk id="14" creationId="{8F7CA00A-9912-5683-318D-5E4665AFC373}"/>
          </ac:spMkLst>
        </pc:spChg>
        <pc:spChg chg="add del mod">
          <ac:chgData name="Jackson Lee" userId="3826524cb1f82511" providerId="LiveId" clId="{F2AE43CD-5508-406E-BA87-E24E4F836D52}" dt="2024-04-05T06:24:19.047" v="4585" actId="478"/>
          <ac:spMkLst>
            <pc:docMk/>
            <pc:sldMk cId="2168052218" sldId="293"/>
            <ac:spMk id="19" creationId="{1D8FFFF7-F9EF-653C-FC0D-B5A502F19A00}"/>
          </ac:spMkLst>
        </pc:spChg>
        <pc:spChg chg="add mod ord">
          <ac:chgData name="Jackson Lee" userId="3826524cb1f82511" providerId="LiveId" clId="{F2AE43CD-5508-406E-BA87-E24E4F836D52}" dt="2024-04-05T06:24:55.758" v="4677" actId="14100"/>
          <ac:spMkLst>
            <pc:docMk/>
            <pc:sldMk cId="2168052218" sldId="293"/>
            <ac:spMk id="20" creationId="{E61F0BD8-06A5-9424-1CB4-4D03B154CDE4}"/>
          </ac:spMkLst>
        </pc:spChg>
        <pc:spChg chg="add del mod">
          <ac:chgData name="Jackson Lee" userId="3826524cb1f82511" providerId="LiveId" clId="{F2AE43CD-5508-406E-BA87-E24E4F836D52}" dt="2024-04-05T06:27:37.923" v="4735" actId="478"/>
          <ac:spMkLst>
            <pc:docMk/>
            <pc:sldMk cId="2168052218" sldId="293"/>
            <ac:spMk id="21" creationId="{A55E52BA-FF11-2176-1D3C-84260AB5045C}"/>
          </ac:spMkLst>
        </pc:spChg>
        <pc:spChg chg="add del mod">
          <ac:chgData name="Jackson Lee" userId="3826524cb1f82511" providerId="LiveId" clId="{F2AE43CD-5508-406E-BA87-E24E4F836D52}" dt="2024-04-05T06:28:02.674" v="4789" actId="478"/>
          <ac:spMkLst>
            <pc:docMk/>
            <pc:sldMk cId="2168052218" sldId="293"/>
            <ac:spMk id="22" creationId="{7F063EE9-3EB2-C6FE-1646-B946993B9E15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26" creationId="{3D702334-04D4-7CA0-1021-70FAB483FD2F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27" creationId="{2C183034-3190-932D-CC42-C7818140141F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28" creationId="{BAF5A8C0-3E7C-111D-E1CD-A719E1F03B13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29" creationId="{87CC7C35-CE1C-8383-E73E-6C7E1C376644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0" creationId="{6D6296ED-479C-1136-F3F0-8E6C1F5DDB4C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1" creationId="{5CC8F2C5-9C21-3D82-A62F-27B636534CAE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2" creationId="{B3F38016-5815-E510-67D8-611946FD3D4A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3" creationId="{FAF1091C-0BD7-202D-F1AF-0FAB6FAE2029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4" creationId="{FE00B96B-724A-0C6A-2CD3-A7A4120808A3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5" creationId="{B6434EFA-1B65-623E-B15B-C3BB581C6E33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6" creationId="{37911CF3-FFA0-AC37-4F5E-D57CC2539912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7" creationId="{9C49150E-6341-E16B-4D67-FAC6C272F3D2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8" creationId="{2CA5AF35-3B5B-EBD7-E3C8-DD3C72BCE4FC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39" creationId="{009F8D4A-35EF-E001-16F2-84704348FF9C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0" creationId="{3F76D0C4-1436-741B-2416-A135B7F75343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1" creationId="{1728CF0B-802E-5BB3-1030-7AB07DA0B380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2" creationId="{93F01784-53AB-846C-F937-0F889D566F56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3" creationId="{62CA84B8-4A9A-E8C3-EDCB-9EBA51106A2F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4" creationId="{6212B4AC-605A-542C-8D55-8CF4E4562B60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5" creationId="{C481A396-F2DE-15EF-338A-56A0ADE0BE57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6" creationId="{A5D21775-9EB9-3E3E-9BF6-50473D2297C5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7" creationId="{1D563D54-25A5-146A-F809-617E3F1A0B9D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8" creationId="{7E48C034-8740-A16A-DA05-625ECABC5A74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49" creationId="{5D9E88C5-FCB6-EE82-737B-F9ACBCC5BD40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50" creationId="{8071126D-4A19-8F18-72BE-BADFD82FAAB5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51" creationId="{236F46E3-2ECB-2B0A-8413-C2DA99C63EDA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52" creationId="{C3E7BD8E-14A9-FAEF-5328-0ACE6E721589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53" creationId="{D1B2EF40-4B3C-70DE-52D3-7653F7A7C93E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54" creationId="{DC06243A-1E74-FD3D-D114-85F8178E4FA1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55" creationId="{5789D1A7-3CC9-2F7B-B529-F0501821FC3F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58" creationId="{11BC606A-EF3D-E9E2-63BA-90DC6A52E1C6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59" creationId="{7D62D4D7-59BE-A7B2-DEBE-8E9AB2B1F866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0" creationId="{28950814-E0F4-BDD0-B59C-637C68A8F56D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1" creationId="{74619852-AA2F-99D8-3D41-021049BC8546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2" creationId="{0CBCAB95-2E00-A38B-6B7F-AF789ECBDDA3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3" creationId="{8B8150F3-EC03-C3E4-8127-155BBCDDBA12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4" creationId="{992E9F42-F935-5CB4-9A08-D58D8563C231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5" creationId="{348B6543-29B3-5572-6415-0483562E039D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6" creationId="{33182920-BB47-8BAD-A133-D152C91441E6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7" creationId="{93325094-FE27-A990-986C-F00504D7E94F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8" creationId="{53222154-B7B6-9DF9-A3F4-2B831F6EC3F6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69" creationId="{814D6941-EBDC-0C42-769A-568A75D3179D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0" creationId="{E4208FB6-6EEA-DD23-3249-BC1C8731CF8A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1" creationId="{52F3C813-A1D8-98F0-21DC-6EFBF22625B0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2" creationId="{7C2A1B1F-05A3-A472-D51E-1C8561D06D91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3" creationId="{BA9FE6C3-B391-6C1A-BF54-660A3E10C33D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4" creationId="{70357DCF-D136-00C2-5B1D-F24A19BC67F7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5" creationId="{AD05DDA8-51AE-69EF-1EBC-465F48D1D32D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6" creationId="{2686841E-BC3D-D426-BCE6-2A0C38A77886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7" creationId="{2735F548-CDB7-E10F-2239-36AB0E8A5932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8" creationId="{A3CD941F-B1E1-107C-531C-55FE3692384B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79" creationId="{9488A815-7EAA-9071-72EC-9D2233E3135C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80" creationId="{59B5282B-97D2-EB71-EB48-19777BC82D3C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81" creationId="{FF4B99DD-ED82-5F29-1EDE-B222A18069B8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82" creationId="{26142F99-62BB-E87D-CD88-3E785E910C2C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83" creationId="{086DC80F-65C7-0432-8DD9-50E8E9C9CD5F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84" creationId="{9632D030-B473-6D7F-2618-81FBC9EFA447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85" creationId="{BDB68E13-5AB6-410E-3669-E25A2F18FD1C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86" creationId="{B0BEA4F4-8267-74A1-71C8-C6B36F672031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87" creationId="{372815F7-00C1-1F76-A3B2-D6968BB56CD1}"/>
          </ac:spMkLst>
        </pc:spChg>
        <pc:spChg chg="mod">
          <ac:chgData name="Jackson Lee" userId="3826524cb1f82511" providerId="LiveId" clId="{F2AE43CD-5508-406E-BA87-E24E4F836D52}" dt="2024-04-05T06:28:16.932" v="4790"/>
          <ac:spMkLst>
            <pc:docMk/>
            <pc:sldMk cId="2168052218" sldId="293"/>
            <ac:spMk id="88" creationId="{5CB9D8A4-630D-D0C5-245E-EBBBE70264CF}"/>
          </ac:spMkLst>
        </pc:spChg>
        <pc:spChg chg="add mod">
          <ac:chgData name="Jackson Lee" userId="3826524cb1f82511" providerId="LiveId" clId="{F2AE43CD-5508-406E-BA87-E24E4F836D52}" dt="2024-04-05T06:28:58.941" v="4832" actId="1076"/>
          <ac:spMkLst>
            <pc:docMk/>
            <pc:sldMk cId="2168052218" sldId="293"/>
            <ac:spMk id="89" creationId="{B99FF46F-E94C-F60D-1105-9BFFD8A70FF4}"/>
          </ac:spMkLst>
        </pc:spChg>
        <pc:spChg chg="add del mod">
          <ac:chgData name="Jackson Lee" userId="3826524cb1f82511" providerId="LiveId" clId="{F2AE43CD-5508-406E-BA87-E24E4F836D52}" dt="2024-04-05T06:34:10.081" v="4955" actId="478"/>
          <ac:spMkLst>
            <pc:docMk/>
            <pc:sldMk cId="2168052218" sldId="293"/>
            <ac:spMk id="90" creationId="{A0D67E2C-2EE6-F24D-E66B-4F96754A9E63}"/>
          </ac:spMkLst>
        </pc:spChg>
        <pc:grpChg chg="add mod">
          <ac:chgData name="Jackson Lee" userId="3826524cb1f82511" providerId="LiveId" clId="{F2AE43CD-5508-406E-BA87-E24E4F836D52}" dt="2024-04-05T06:28:22.798" v="4793" actId="1076"/>
          <ac:grpSpMkLst>
            <pc:docMk/>
            <pc:sldMk cId="2168052218" sldId="293"/>
            <ac:grpSpMk id="23" creationId="{866BCDC5-8E3D-3D91-5D49-F63F304B360D}"/>
          </ac:grpSpMkLst>
        </pc:grpChg>
        <pc:grpChg chg="mod">
          <ac:chgData name="Jackson Lee" userId="3826524cb1f82511" providerId="LiveId" clId="{F2AE43CD-5508-406E-BA87-E24E4F836D52}" dt="2024-04-05T06:28:16.932" v="4790"/>
          <ac:grpSpMkLst>
            <pc:docMk/>
            <pc:sldMk cId="2168052218" sldId="293"/>
            <ac:grpSpMk id="24" creationId="{8F31BF42-E041-173E-0A09-E651D78E9511}"/>
          </ac:grpSpMkLst>
        </pc:grpChg>
        <pc:grpChg chg="mod">
          <ac:chgData name="Jackson Lee" userId="3826524cb1f82511" providerId="LiveId" clId="{F2AE43CD-5508-406E-BA87-E24E4F836D52}" dt="2024-04-05T06:28:16.932" v="4790"/>
          <ac:grpSpMkLst>
            <pc:docMk/>
            <pc:sldMk cId="2168052218" sldId="293"/>
            <ac:grpSpMk id="25" creationId="{CCBE9514-C764-EE49-866C-7867A33CF810}"/>
          </ac:grpSpMkLst>
        </pc:grpChg>
        <pc:grpChg chg="mod">
          <ac:chgData name="Jackson Lee" userId="3826524cb1f82511" providerId="LiveId" clId="{F2AE43CD-5508-406E-BA87-E24E4F836D52}" dt="2024-04-05T06:28:16.932" v="4790"/>
          <ac:grpSpMkLst>
            <pc:docMk/>
            <pc:sldMk cId="2168052218" sldId="293"/>
            <ac:grpSpMk id="56" creationId="{2F568E26-D3B4-F2B8-D46F-22C64BB5AF57}"/>
          </ac:grpSpMkLst>
        </pc:grpChg>
        <pc:grpChg chg="mod">
          <ac:chgData name="Jackson Lee" userId="3826524cb1f82511" providerId="LiveId" clId="{F2AE43CD-5508-406E-BA87-E24E4F836D52}" dt="2024-04-05T06:28:16.932" v="4790"/>
          <ac:grpSpMkLst>
            <pc:docMk/>
            <pc:sldMk cId="2168052218" sldId="293"/>
            <ac:grpSpMk id="57" creationId="{5F0630A9-551E-8736-29F9-C1F5E41E1CEB}"/>
          </ac:grpSpMkLst>
        </pc:grpChg>
        <pc:picChg chg="add del mod">
          <ac:chgData name="Jackson Lee" userId="3826524cb1f82511" providerId="LiveId" clId="{F2AE43CD-5508-406E-BA87-E24E4F836D52}" dt="2024-04-05T06:09:16.231" v="4242" actId="478"/>
          <ac:picMkLst>
            <pc:docMk/>
            <pc:sldMk cId="2168052218" sldId="293"/>
            <ac:picMk id="4" creationId="{1F122532-B010-E3CC-D77E-FD192234EF10}"/>
          </ac:picMkLst>
        </pc:picChg>
        <pc:picChg chg="add del mod">
          <ac:chgData name="Jackson Lee" userId="3826524cb1f82511" providerId="LiveId" clId="{F2AE43CD-5508-406E-BA87-E24E4F836D52}" dt="2024-04-05T06:29:34.960" v="4847" actId="478"/>
          <ac:picMkLst>
            <pc:docMk/>
            <pc:sldMk cId="2168052218" sldId="293"/>
            <ac:picMk id="5" creationId="{F01E369F-DE38-C3C7-75AE-3D9100F10183}"/>
          </ac:picMkLst>
        </pc:picChg>
        <pc:picChg chg="add del mod ord">
          <ac:chgData name="Jackson Lee" userId="3826524cb1f82511" providerId="LiveId" clId="{F2AE43CD-5508-406E-BA87-E24E4F836D52}" dt="2024-04-05T06:23:10.400" v="4495" actId="478"/>
          <ac:picMkLst>
            <pc:docMk/>
            <pc:sldMk cId="2168052218" sldId="293"/>
            <ac:picMk id="9" creationId="{78E4D17B-768F-A3E5-5456-F86373C4169D}"/>
          </ac:picMkLst>
        </pc:picChg>
        <pc:picChg chg="add del mod">
          <ac:chgData name="Jackson Lee" userId="3826524cb1f82511" providerId="LiveId" clId="{F2AE43CD-5508-406E-BA87-E24E4F836D52}" dt="2024-04-05T06:24:20.706" v="4587" actId="1076"/>
          <ac:picMkLst>
            <pc:docMk/>
            <pc:sldMk cId="2168052218" sldId="293"/>
            <ac:picMk id="10" creationId="{1BF36989-6918-9FD3-96F6-52232057A884}"/>
          </ac:picMkLst>
        </pc:picChg>
        <pc:picChg chg="add del mod">
          <ac:chgData name="Jackson Lee" userId="3826524cb1f82511" providerId="LiveId" clId="{F2AE43CD-5508-406E-BA87-E24E4F836D52}" dt="2024-04-05T06:23:33.869" v="4545" actId="478"/>
          <ac:picMkLst>
            <pc:docMk/>
            <pc:sldMk cId="2168052218" sldId="293"/>
            <ac:picMk id="12" creationId="{D3DC2166-D211-7E41-7FE8-81BF27A554A5}"/>
          </ac:picMkLst>
        </pc:picChg>
        <pc:picChg chg="add mod ord">
          <ac:chgData name="Jackson Lee" userId="3826524cb1f82511" providerId="LiveId" clId="{F2AE43CD-5508-406E-BA87-E24E4F836D52}" dt="2024-04-05T06:23:10.298" v="4494" actId="167"/>
          <ac:picMkLst>
            <pc:docMk/>
            <pc:sldMk cId="2168052218" sldId="293"/>
            <ac:picMk id="15" creationId="{ED03A2CC-859A-3A9E-AB3E-677D9B1DC147}"/>
          </ac:picMkLst>
        </pc:picChg>
        <pc:picChg chg="add mod">
          <ac:chgData name="Jackson Lee" userId="3826524cb1f82511" providerId="LiveId" clId="{F2AE43CD-5508-406E-BA87-E24E4F836D52}" dt="2024-04-05T06:23:28.476" v="4532" actId="1076"/>
          <ac:picMkLst>
            <pc:docMk/>
            <pc:sldMk cId="2168052218" sldId="293"/>
            <ac:picMk id="16" creationId="{FC721C45-4D2B-E510-36CC-9F08280DD90B}"/>
          </ac:picMkLst>
        </pc:picChg>
        <pc:picChg chg="add mod">
          <ac:chgData name="Jackson Lee" userId="3826524cb1f82511" providerId="LiveId" clId="{F2AE43CD-5508-406E-BA87-E24E4F836D52}" dt="2024-04-05T06:23:34.894" v="4546"/>
          <ac:picMkLst>
            <pc:docMk/>
            <pc:sldMk cId="2168052218" sldId="293"/>
            <ac:picMk id="17" creationId="{F40945AB-4B40-4CFF-5CA2-F39A9ABA3B53}"/>
          </ac:picMkLst>
        </pc:picChg>
        <pc:picChg chg="add mod modCrop">
          <ac:chgData name="Jackson Lee" userId="3826524cb1f82511" providerId="LiveId" clId="{F2AE43CD-5508-406E-BA87-E24E4F836D52}" dt="2024-04-05T06:23:47.884" v="4551" actId="732"/>
          <ac:picMkLst>
            <pc:docMk/>
            <pc:sldMk cId="2168052218" sldId="293"/>
            <ac:picMk id="18" creationId="{E20D5411-E509-E06D-A17E-15B4C0458191}"/>
          </ac:picMkLst>
        </pc:picChg>
      </pc:sldChg>
      <pc:sldChg chg="addSp delSp modSp add del mod modTransition modAnim">
        <pc:chgData name="Jackson Lee" userId="3826524cb1f82511" providerId="LiveId" clId="{F2AE43CD-5508-406E-BA87-E24E4F836D52}" dt="2024-04-05T06:25:29.268" v="4685" actId="47"/>
        <pc:sldMkLst>
          <pc:docMk/>
          <pc:sldMk cId="525349005" sldId="294"/>
        </pc:sldMkLst>
        <pc:spChg chg="mod topLvl">
          <ac:chgData name="Jackson Lee" userId="3826524cb1f82511" providerId="LiveId" clId="{F2AE43CD-5508-406E-BA87-E24E4F836D52}" dt="2024-04-05T06:09:30.608" v="4247" actId="165"/>
          <ac:spMkLst>
            <pc:docMk/>
            <pc:sldMk cId="525349005" sldId="294"/>
            <ac:spMk id="5" creationId="{FE57990C-62BD-BC2B-357F-6B8280DD32C2}"/>
          </ac:spMkLst>
        </pc:spChg>
        <pc:spChg chg="mod topLvl">
          <ac:chgData name="Jackson Lee" userId="3826524cb1f82511" providerId="LiveId" clId="{F2AE43CD-5508-406E-BA87-E24E4F836D52}" dt="2024-04-05T06:09:30.608" v="4247" actId="165"/>
          <ac:spMkLst>
            <pc:docMk/>
            <pc:sldMk cId="525349005" sldId="294"/>
            <ac:spMk id="7" creationId="{CAF40645-3D15-6340-8BBD-DE1203DE46CB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9" creationId="{C8D86B05-41F3-4F12-A7B4-8AEE95BD8D38}"/>
          </ac:spMkLst>
        </pc:spChg>
        <pc:spChg chg="mod topLvl">
          <ac:chgData name="Jackson Lee" userId="3826524cb1f82511" providerId="LiveId" clId="{F2AE43CD-5508-406E-BA87-E24E4F836D52}" dt="2024-04-05T06:09:30.608" v="4247" actId="165"/>
          <ac:spMkLst>
            <pc:docMk/>
            <pc:sldMk cId="525349005" sldId="294"/>
            <ac:spMk id="11" creationId="{82B02222-B1D9-1CDC-D72D-190239622B72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13" creationId="{627FCE86-6D5C-42F5-AE16-36BBFB7A42F5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14" creationId="{4BE9B1EF-451C-4033-BB35-AE40B30E3CAC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15" creationId="{ADEC6FA9-D931-4849-9A20-6E046162F5D8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16" creationId="{6543C4F4-29D8-401B-8606-89642B2AA33D}"/>
          </ac:spMkLst>
        </pc:spChg>
        <pc:spChg chg="del">
          <ac:chgData name="Jackson Lee" userId="3826524cb1f82511" providerId="LiveId" clId="{F2AE43CD-5508-406E-BA87-E24E4F836D52}" dt="2024-04-05T06:18:01.903" v="4374" actId="478"/>
          <ac:spMkLst>
            <pc:docMk/>
            <pc:sldMk cId="525349005" sldId="294"/>
            <ac:spMk id="17" creationId="{90427085-1F8F-6995-4AD1-396767C2EFCA}"/>
          </ac:spMkLst>
        </pc:spChg>
        <pc:spChg chg="add del">
          <ac:chgData name="Jackson Lee" userId="3826524cb1f82511" providerId="LiveId" clId="{F2AE43CD-5508-406E-BA87-E24E4F836D52}" dt="2024-04-05T06:10:38.085" v="4327" actId="478"/>
          <ac:spMkLst>
            <pc:docMk/>
            <pc:sldMk cId="525349005" sldId="294"/>
            <ac:spMk id="18" creationId="{AF647BBD-F7B6-B3B4-68F2-122B25BEA36F}"/>
          </ac:spMkLst>
        </pc:spChg>
        <pc:spChg chg="del mod">
          <ac:chgData name="Jackson Lee" userId="3826524cb1f82511" providerId="LiveId" clId="{F2AE43CD-5508-406E-BA87-E24E4F836D52}" dt="2024-04-05T06:25:17.062" v="4680" actId="478"/>
          <ac:spMkLst>
            <pc:docMk/>
            <pc:sldMk cId="525349005" sldId="294"/>
            <ac:spMk id="19" creationId="{4C1745C6-A9DC-42B7-A8C1-56064DD62025}"/>
          </ac:spMkLst>
        </pc:spChg>
        <pc:spChg chg="mod">
          <ac:chgData name="Jackson Lee" userId="3826524cb1f82511" providerId="LiveId" clId="{F2AE43CD-5508-406E-BA87-E24E4F836D52}" dt="2024-04-05T06:09:30.608" v="4247" actId="165"/>
          <ac:spMkLst>
            <pc:docMk/>
            <pc:sldMk cId="525349005" sldId="294"/>
            <ac:spMk id="21" creationId="{9CA786EB-FB83-0CDB-C84A-34B43AB9EA6C}"/>
          </ac:spMkLst>
        </pc:spChg>
        <pc:spChg chg="mod">
          <ac:chgData name="Jackson Lee" userId="3826524cb1f82511" providerId="LiveId" clId="{F2AE43CD-5508-406E-BA87-E24E4F836D52}" dt="2024-04-05T06:09:30.608" v="4247" actId="165"/>
          <ac:spMkLst>
            <pc:docMk/>
            <pc:sldMk cId="525349005" sldId="294"/>
            <ac:spMk id="22" creationId="{10827967-9688-CBC1-8C25-12A5225702B6}"/>
          </ac:spMkLst>
        </pc:spChg>
        <pc:spChg chg="mod">
          <ac:chgData name="Jackson Lee" userId="3826524cb1f82511" providerId="LiveId" clId="{F2AE43CD-5508-406E-BA87-E24E4F836D52}" dt="2024-04-05T06:09:30.608" v="4247" actId="165"/>
          <ac:spMkLst>
            <pc:docMk/>
            <pc:sldMk cId="525349005" sldId="294"/>
            <ac:spMk id="23" creationId="{A3954E4E-F779-08EA-6342-0113F9E2EE6C}"/>
          </ac:spMkLst>
        </pc:spChg>
        <pc:spChg chg="del mod">
          <ac:chgData name="Jackson Lee" userId="3826524cb1f82511" providerId="LiveId" clId="{F2AE43CD-5508-406E-BA87-E24E4F836D52}" dt="2024-04-05T06:25:17.062" v="4680" actId="478"/>
          <ac:spMkLst>
            <pc:docMk/>
            <pc:sldMk cId="525349005" sldId="294"/>
            <ac:spMk id="24" creationId="{E31171D0-0E50-47E5-AF3C-88E23F161B02}"/>
          </ac:spMkLst>
        </pc:spChg>
        <pc:spChg chg="mod">
          <ac:chgData name="Jackson Lee" userId="3826524cb1f82511" providerId="LiveId" clId="{F2AE43CD-5508-406E-BA87-E24E4F836D52}" dt="2024-04-05T06:09:30.608" v="4247" actId="165"/>
          <ac:spMkLst>
            <pc:docMk/>
            <pc:sldMk cId="525349005" sldId="294"/>
            <ac:spMk id="25" creationId="{C96888A8-17C2-44E8-AAFE-265C8CC7AECA}"/>
          </ac:spMkLst>
        </pc:spChg>
        <pc:spChg chg="mod">
          <ac:chgData name="Jackson Lee" userId="3826524cb1f82511" providerId="LiveId" clId="{F2AE43CD-5508-406E-BA87-E24E4F836D52}" dt="2024-04-05T06:09:30.608" v="4247" actId="165"/>
          <ac:spMkLst>
            <pc:docMk/>
            <pc:sldMk cId="525349005" sldId="294"/>
            <ac:spMk id="26" creationId="{DB1AF0C3-93FA-CF66-1474-FB4C332C57CF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27" creationId="{2A7679BC-D7D3-4D6D-B926-FFE8EE5416D2}"/>
          </ac:spMkLst>
        </pc:spChg>
        <pc:spChg chg="del mod">
          <ac:chgData name="Jackson Lee" userId="3826524cb1f82511" providerId="LiveId" clId="{F2AE43CD-5508-406E-BA87-E24E4F836D52}" dt="2024-04-05T06:25:17.062" v="4680" actId="478"/>
          <ac:spMkLst>
            <pc:docMk/>
            <pc:sldMk cId="525349005" sldId="294"/>
            <ac:spMk id="29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30" creationId="{FFD22066-F7DD-4CF4-95BE-E251BD728CFA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31" creationId="{00942C18-557B-4830-A5C5-6B42503B42EF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32" creationId="{23468FD7-129C-408E-87B2-0B69B8BA79E0}"/>
          </ac:spMkLst>
        </pc:spChg>
        <pc:spChg chg="mod topLvl">
          <ac:chgData name="Jackson Lee" userId="3826524cb1f82511" providerId="LiveId" clId="{F2AE43CD-5508-406E-BA87-E24E4F836D52}" dt="2024-04-05T06:09:30.608" v="4247" actId="165"/>
          <ac:spMkLst>
            <pc:docMk/>
            <pc:sldMk cId="525349005" sldId="294"/>
            <ac:spMk id="34" creationId="{E49AEBBE-C5A5-0146-DF60-28272514AB0D}"/>
          </ac:spMkLst>
        </pc:spChg>
        <pc:spChg chg="add del mod">
          <ac:chgData name="Jackson Lee" userId="3826524cb1f82511" providerId="LiveId" clId="{F2AE43CD-5508-406E-BA87-E24E4F836D52}" dt="2024-04-05T06:25:24.535" v="4683" actId="478"/>
          <ac:spMkLst>
            <pc:docMk/>
            <pc:sldMk cId="525349005" sldId="294"/>
            <ac:spMk id="36" creationId="{2C9DB1C9-E396-BB4B-D1A9-CE8F86DF2BE3}"/>
          </ac:spMkLst>
        </pc:spChg>
        <pc:spChg chg="del mod">
          <ac:chgData name="Jackson Lee" userId="3826524cb1f82511" providerId="LiveId" clId="{F2AE43CD-5508-406E-BA87-E24E4F836D52}" dt="2024-04-05T06:25:17.062" v="4680" actId="478"/>
          <ac:spMkLst>
            <pc:docMk/>
            <pc:sldMk cId="525349005" sldId="294"/>
            <ac:spMk id="37" creationId="{00000000-0000-0000-0000-000000000000}"/>
          </ac:spMkLst>
        </pc:spChg>
        <pc:spChg chg="del mod">
          <ac:chgData name="Jackson Lee" userId="3826524cb1f82511" providerId="LiveId" clId="{F2AE43CD-5508-406E-BA87-E24E4F836D52}" dt="2024-04-05T06:25:17.062" v="4680" actId="478"/>
          <ac:spMkLst>
            <pc:docMk/>
            <pc:sldMk cId="525349005" sldId="294"/>
            <ac:spMk id="40" creationId="{00000000-0000-0000-0000-000000000000}"/>
          </ac:spMkLst>
        </pc:spChg>
        <pc:spChg chg="add del mod">
          <ac:chgData name="Jackson Lee" userId="3826524cb1f82511" providerId="LiveId" clId="{F2AE43CD-5508-406E-BA87-E24E4F836D52}" dt="2024-04-05T06:25:24.535" v="4683" actId="478"/>
          <ac:spMkLst>
            <pc:docMk/>
            <pc:sldMk cId="525349005" sldId="294"/>
            <ac:spMk id="51" creationId="{19024642-E0C1-1885-E8E4-2E59429A4902}"/>
          </ac:spMkLst>
        </pc:spChg>
        <pc:spChg chg="add del mod">
          <ac:chgData name="Jackson Lee" userId="3826524cb1f82511" providerId="LiveId" clId="{F2AE43CD-5508-406E-BA87-E24E4F836D52}" dt="2024-04-05T06:25:24.535" v="4683" actId="478"/>
          <ac:spMkLst>
            <pc:docMk/>
            <pc:sldMk cId="525349005" sldId="294"/>
            <ac:spMk id="52" creationId="{042DDDA7-0BEF-B3AA-7A35-772226F66BE9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54" creationId="{B7D0BAAB-9628-E047-93AD-4DF4B3638277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57" creationId="{3AAC3565-0674-2139-960C-83BFE9F8A1B0}"/>
          </ac:spMkLst>
        </pc:spChg>
        <pc:spChg chg="add del mod">
          <ac:chgData name="Jackson Lee" userId="3826524cb1f82511" providerId="LiveId" clId="{F2AE43CD-5508-406E-BA87-E24E4F836D52}" dt="2024-04-05T06:25:24.535" v="4683" actId="478"/>
          <ac:spMkLst>
            <pc:docMk/>
            <pc:sldMk cId="525349005" sldId="294"/>
            <ac:spMk id="58" creationId="{98B42BD0-6E4F-A252-2CD5-03104ABAD22F}"/>
          </ac:spMkLst>
        </pc:spChg>
        <pc:spChg chg="add del mod">
          <ac:chgData name="Jackson Lee" userId="3826524cb1f82511" providerId="LiveId" clId="{F2AE43CD-5508-406E-BA87-E24E4F836D52}" dt="2024-04-05T06:25:24.535" v="4683" actId="478"/>
          <ac:spMkLst>
            <pc:docMk/>
            <pc:sldMk cId="525349005" sldId="294"/>
            <ac:spMk id="59" creationId="{D7E19534-10B8-1D3D-4505-F4E38A207541}"/>
          </ac:spMkLst>
        </pc:spChg>
        <pc:spChg chg="add del mod">
          <ac:chgData name="Jackson Lee" userId="3826524cb1f82511" providerId="LiveId" clId="{F2AE43CD-5508-406E-BA87-E24E4F836D52}" dt="2024-04-05T06:25:24.535" v="4683" actId="478"/>
          <ac:spMkLst>
            <pc:docMk/>
            <pc:sldMk cId="525349005" sldId="294"/>
            <ac:spMk id="60" creationId="{90623E41-138D-86AD-A54D-B949CC20CE1A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63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66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68" creationId="{2DEB49A0-9A91-D3DB-E7D2-F7A563FF65F8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69" creationId="{8B555160-AD52-45AF-8D81-E6A7DFAE5F84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70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71" creationId="{9D36D639-C22F-D56B-4623-7CAA7B015525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72" creationId="{EE089D88-904D-8AA5-06CB-471BE9502F0E}"/>
          </ac:spMkLst>
        </pc:spChg>
        <pc:spChg chg="del mod">
          <ac:chgData name="Jackson Lee" userId="3826524cb1f82511" providerId="LiveId" clId="{F2AE43CD-5508-406E-BA87-E24E4F836D52}" dt="2024-04-05T06:25:17.062" v="4680" actId="478"/>
          <ac:spMkLst>
            <pc:docMk/>
            <pc:sldMk cId="525349005" sldId="294"/>
            <ac:spMk id="74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75" creationId="{4BDABBED-DA18-4E42-AB40-6B7DE3B242D8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76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77" creationId="{831F761A-76F8-BA9A-41E9-659C358C6F27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78" creationId="{F712BDF0-5FED-4F61-9B2E-BB38DAF86DBA}"/>
          </ac:spMkLst>
        </pc:spChg>
        <pc:spChg chg="del mod">
          <ac:chgData name="Jackson Lee" userId="3826524cb1f82511" providerId="LiveId" clId="{F2AE43CD-5508-406E-BA87-E24E4F836D52}" dt="2024-04-05T06:25:17.062" v="4680" actId="478"/>
          <ac:spMkLst>
            <pc:docMk/>
            <pc:sldMk cId="525349005" sldId="294"/>
            <ac:spMk id="79" creationId="{00000000-0000-0000-0000-000000000000}"/>
          </ac:spMkLst>
        </pc:spChg>
        <pc:spChg chg="add del mod">
          <ac:chgData name="Jackson Lee" userId="3826524cb1f82511" providerId="LiveId" clId="{F2AE43CD-5508-406E-BA87-E24E4F836D52}" dt="2024-04-05T06:25:24.535" v="4683" actId="478"/>
          <ac:spMkLst>
            <pc:docMk/>
            <pc:sldMk cId="525349005" sldId="294"/>
            <ac:spMk id="80" creationId="{26E09E26-CEEA-8DE2-5AB0-1BBBF7E59E9C}"/>
          </ac:spMkLst>
        </pc:spChg>
        <pc:spChg chg="del mod">
          <ac:chgData name="Jackson Lee" userId="3826524cb1f82511" providerId="LiveId" clId="{F2AE43CD-5508-406E-BA87-E24E4F836D52}" dt="2024-04-05T06:25:17.062" v="4680" actId="478"/>
          <ac:spMkLst>
            <pc:docMk/>
            <pc:sldMk cId="525349005" sldId="294"/>
            <ac:spMk id="81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82" creationId="{5DC2017B-51C5-40F8-9C0B-08A6C0AF6C0F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84" creationId="{14C5D9B2-17F3-6595-A456-3BC3AC501514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85" creationId="{23F6A608-A1FE-59B4-BB98-62C70496A32B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87" creationId="{8DC8AC76-C300-4F20-7B22-27CE902AC338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88" creationId="{FCC4A5E2-ECB5-152B-4BD5-9773AEBE4084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91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92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96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97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01" creationId="{259B7A9A-9C3B-B72F-4DBF-7C17479841AA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02" creationId="{E5D69F84-55F9-1EC9-5928-F317AC1D7F0C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04" creationId="{2E25A2D5-BE19-2027-94FA-81228DD92DEF}"/>
          </ac:spMkLst>
        </pc:spChg>
        <pc:spChg chg="add del mod">
          <ac:chgData name="Jackson Lee" userId="3826524cb1f82511" providerId="LiveId" clId="{F2AE43CD-5508-406E-BA87-E24E4F836D52}" dt="2024-04-05T06:25:24.535" v="4683" actId="478"/>
          <ac:spMkLst>
            <pc:docMk/>
            <pc:sldMk cId="525349005" sldId="294"/>
            <ac:spMk id="106" creationId="{B0C8B162-DE3B-77C6-418D-6E34ED660C0E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10" creationId="{CEACEB86-08A1-EA4E-3A3D-77D564BC5024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12" creationId="{5B3898C3-1D96-AA68-1CFA-B30E78A6DAC9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13" creationId="{E9F6275D-065B-260F-888C-BD23FE8D18D6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15" creationId="{A0060FB1-8F8E-E85E-2659-5C82D95D332A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16" creationId="{0D54F915-F5B9-EFEE-C40A-606A3867D867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18" creationId="{D9655251-D6B0-FF31-189B-05889C896FB5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19" creationId="{CAA37B91-C75D-B259-CAAC-4054C728B561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20" creationId="{4EA772CA-AB77-227E-5AAB-D3BE84390CA5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122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123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24" creationId="{D48FF4AF-040E-968D-479C-4067E59C3A0A}"/>
          </ac:spMkLst>
        </pc:spChg>
        <pc:spChg chg="mod">
          <ac:chgData name="Jackson Lee" userId="3826524cb1f82511" providerId="LiveId" clId="{F2AE43CD-5508-406E-BA87-E24E4F836D52}" dt="2024-04-05T06:23:10.506" v="4498" actId="164"/>
          <ac:spMkLst>
            <pc:docMk/>
            <pc:sldMk cId="525349005" sldId="294"/>
            <ac:spMk id="125" creationId="{00000000-0000-0000-0000-000000000000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26" creationId="{D77B4024-6D37-51DE-B878-76BBA5ED2BFA}"/>
          </ac:spMkLst>
        </pc:spChg>
        <pc:spChg chg="mod">
          <ac:chgData name="Jackson Lee" userId="3826524cb1f82511" providerId="LiveId" clId="{F2AE43CD-5508-406E-BA87-E24E4F836D52}" dt="2024-04-05T06:25:17.335" v="4681"/>
          <ac:spMkLst>
            <pc:docMk/>
            <pc:sldMk cId="525349005" sldId="294"/>
            <ac:spMk id="127" creationId="{28204A52-3458-B6B4-9E42-E979CC0D52D8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32" creationId="{FCBBA508-F31A-A383-687C-15B096CA706B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34" creationId="{8FF4A41D-4ADC-E8D0-FFD6-21B6EDCA8627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35" creationId="{B7B85FBF-BD81-754B-535C-CB9306BB4B13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37" creationId="{6255F9C0-EC54-6CBA-6966-DBF7058E89E4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38" creationId="{A97DA5E7-9D39-5D64-7B6D-5A3EE8A0575B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39" creationId="{EEB0FF36-F6FA-3A14-5389-3FC957A1C807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42" creationId="{875C4908-D395-EE78-1237-10FFFFB5FAD5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45" creationId="{B4616853-C510-D546-1F97-0D05B2ECFBF7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0" creationId="{DBF0D92A-9537-D86B-FBD8-2C6BCE666261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1" creationId="{92A62A27-032B-B09D-334C-D7FF97812048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2" creationId="{D37B76C8-B24B-429C-0E8A-40E71D4211E3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3" creationId="{83D0A765-BAC4-ACBB-5CD8-8C1344EEAAEF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4" creationId="{7A327B35-AAD8-BC3E-83B2-6F4B818361A2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5" creationId="{F979CFA4-AD2A-D4DA-C5A6-0E9656E72252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6" creationId="{50F45FE9-E62F-9F6A-2B22-F0811ADD9B15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7" creationId="{4A2EF958-29A9-90CA-46AD-0C6F690B306E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8" creationId="{D01CDDE9-B9E9-7A67-A66D-783A3B198F2C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59" creationId="{4AC53BE6-E6F8-96E1-543E-12EA4BB53ECB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0" creationId="{0DF45BE3-338F-7354-2760-451A44E58B19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1" creationId="{96A6BE53-B220-93E5-3649-6DD1ABDEEDD8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2" creationId="{A0253C3E-C5D7-63FD-6754-43F4059F36C8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3" creationId="{DEA0801B-8430-3AED-4C37-3C8382875027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4" creationId="{C39D109E-7F4B-D752-B0F5-99187F45EE90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5" creationId="{4F7B5596-C2E9-F84C-D395-4844E5DD82B6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6" creationId="{4A46FBB8-B233-ED26-80AC-1BA8DA655ADB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7" creationId="{5A4DC897-6BC1-F9BE-0967-9E8D77A28CCB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8" creationId="{D64D31C8-70FE-1EC6-3354-13AD5AB9F5B2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69" creationId="{12E15CC5-3EAC-8410-7935-179FFF4631A1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70" creationId="{3DA0A162-B2E3-02DC-0966-C65A139A2AE0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71" creationId="{46EF8627-AB77-27FF-A53F-C67758072028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72" creationId="{6A6CFD8A-615F-8BE8-725F-B9E350D1EA8E}"/>
          </ac:spMkLst>
        </pc:spChg>
        <pc:spChg chg="mod">
          <ac:chgData name="Jackson Lee" userId="3826524cb1f82511" providerId="LiveId" clId="{F2AE43CD-5508-406E-BA87-E24E4F836D52}" dt="2024-04-05T06:25:24.725" v="4684"/>
          <ac:spMkLst>
            <pc:docMk/>
            <pc:sldMk cId="525349005" sldId="294"/>
            <ac:spMk id="175" creationId="{B6755341-4B12-628E-C8F2-5A109C28AD27}"/>
          </ac:spMkLst>
        </pc:spChg>
        <pc:grpChg chg="add mod">
          <ac:chgData name="Jackson Lee" userId="3826524cb1f82511" providerId="LiveId" clId="{F2AE43CD-5508-406E-BA87-E24E4F836D52}" dt="2024-04-05T06:23:10.506" v="4498" actId="164"/>
          <ac:grpSpMkLst>
            <pc:docMk/>
            <pc:sldMk cId="525349005" sldId="294"/>
            <ac:grpSpMk id="3" creationId="{E80F1481-0DAC-8F7F-A38F-2804051FFBFB}"/>
          </ac:grpSpMkLst>
        </pc:grpChg>
        <pc:grpChg chg="del mod">
          <ac:chgData name="Jackson Lee" userId="3826524cb1f82511" providerId="LiveId" clId="{F2AE43CD-5508-406E-BA87-E24E4F836D52}" dt="2024-04-05T06:25:17.062" v="4680" actId="478"/>
          <ac:grpSpMkLst>
            <pc:docMk/>
            <pc:sldMk cId="525349005" sldId="294"/>
            <ac:grpSpMk id="8" creationId="{6900133B-2CAB-4772-AF37-42899320372A}"/>
          </ac:grpSpMkLst>
        </pc:grpChg>
        <pc:grpChg chg="mod topLvl">
          <ac:chgData name="Jackson Lee" userId="3826524cb1f82511" providerId="LiveId" clId="{F2AE43CD-5508-406E-BA87-E24E4F836D52}" dt="2024-04-05T06:09:30.608" v="4247" actId="165"/>
          <ac:grpSpMkLst>
            <pc:docMk/>
            <pc:sldMk cId="525349005" sldId="294"/>
            <ac:grpSpMk id="28" creationId="{8C70B5D9-DF1D-0A37-0273-8CA00EB5A5F0}"/>
          </ac:grpSpMkLst>
        </pc:grpChg>
        <pc:grpChg chg="del mod">
          <ac:chgData name="Jackson Lee" userId="3826524cb1f82511" providerId="LiveId" clId="{F2AE43CD-5508-406E-BA87-E24E4F836D52}" dt="2024-04-05T06:25:17.062" v="4680" actId="478"/>
          <ac:grpSpMkLst>
            <pc:docMk/>
            <pc:sldMk cId="525349005" sldId="294"/>
            <ac:grpSpMk id="33" creationId="{A4656598-29D7-4C2D-896E-0CD4DAFD11BB}"/>
          </ac:grpSpMkLst>
        </pc:grpChg>
        <pc:grpChg chg="del">
          <ac:chgData name="Jackson Lee" userId="3826524cb1f82511" providerId="LiveId" clId="{F2AE43CD-5508-406E-BA87-E24E4F836D52}" dt="2024-04-05T06:09:30.608" v="4247" actId="165"/>
          <ac:grpSpMkLst>
            <pc:docMk/>
            <pc:sldMk cId="525349005" sldId="294"/>
            <ac:grpSpMk id="35" creationId="{278DF8E5-8F6C-C525-54D3-D557DA068219}"/>
          </ac:grpSpMkLst>
        </pc:grpChg>
        <pc:grpChg chg="add del mod">
          <ac:chgData name="Jackson Lee" userId="3826524cb1f82511" providerId="LiveId" clId="{F2AE43CD-5508-406E-BA87-E24E4F836D52}" dt="2024-04-05T06:25:24.535" v="4683" actId="478"/>
          <ac:grpSpMkLst>
            <pc:docMk/>
            <pc:sldMk cId="525349005" sldId="294"/>
            <ac:grpSpMk id="38" creationId="{E3C4189B-D57D-2E38-F7B2-312E4C074C3B}"/>
          </ac:grpSpMkLst>
        </pc:grpChg>
        <pc:grpChg chg="add del mod">
          <ac:chgData name="Jackson Lee" userId="3826524cb1f82511" providerId="LiveId" clId="{F2AE43CD-5508-406E-BA87-E24E4F836D52}" dt="2024-04-05T06:25:24.535" v="4683" actId="478"/>
          <ac:grpSpMkLst>
            <pc:docMk/>
            <pc:sldMk cId="525349005" sldId="294"/>
            <ac:grpSpMk id="53" creationId="{3FF5F8D8-E55D-D4A7-8C23-A7FEFF3B12B1}"/>
          </ac:grpSpMkLst>
        </pc:grpChg>
        <pc:grpChg chg="del mod">
          <ac:chgData name="Jackson Lee" userId="3826524cb1f82511" providerId="LiveId" clId="{F2AE43CD-5508-406E-BA87-E24E4F836D52}" dt="2024-04-05T06:25:17.062" v="4680" actId="478"/>
          <ac:grpSpMkLst>
            <pc:docMk/>
            <pc:sldMk cId="525349005" sldId="294"/>
            <ac:grpSpMk id="62" creationId="{00000000-0000-0000-0000-000000000000}"/>
          </ac:grpSpMkLst>
        </pc:grpChg>
        <pc:grpChg chg="add del mod">
          <ac:chgData name="Jackson Lee" userId="3826524cb1f82511" providerId="LiveId" clId="{F2AE43CD-5508-406E-BA87-E24E4F836D52}" dt="2024-04-05T06:25:24.535" v="4683" actId="478"/>
          <ac:grpSpMkLst>
            <pc:docMk/>
            <pc:sldMk cId="525349005" sldId="294"/>
            <ac:grpSpMk id="67" creationId="{F48E55E8-C2CE-8CFB-D65E-3A099529ECEA}"/>
          </ac:grpSpMkLst>
        </pc:grpChg>
        <pc:grpChg chg="del mod">
          <ac:chgData name="Jackson Lee" userId="3826524cb1f82511" providerId="LiveId" clId="{F2AE43CD-5508-406E-BA87-E24E4F836D52}" dt="2024-04-05T06:25:17.062" v="4680" actId="478"/>
          <ac:grpSpMkLst>
            <pc:docMk/>
            <pc:sldMk cId="525349005" sldId="294"/>
            <ac:grpSpMk id="73" creationId="{00000000-0000-0000-0000-000000000000}"/>
          </ac:grpSpMkLst>
        </pc:grpChg>
        <pc:grpChg chg="add del mod">
          <ac:chgData name="Jackson Lee" userId="3826524cb1f82511" providerId="LiveId" clId="{F2AE43CD-5508-406E-BA87-E24E4F836D52}" dt="2024-04-05T06:25:24.535" v="4683" actId="478"/>
          <ac:grpSpMkLst>
            <pc:docMk/>
            <pc:sldMk cId="525349005" sldId="294"/>
            <ac:grpSpMk id="83" creationId="{D078425B-0CBF-9D44-DD66-3A7A27393CE4}"/>
          </ac:grpSpMkLst>
        </pc:grpChg>
        <pc:grpChg chg="add del mod">
          <ac:chgData name="Jackson Lee" userId="3826524cb1f82511" providerId="LiveId" clId="{F2AE43CD-5508-406E-BA87-E24E4F836D52}" dt="2024-04-05T06:25:24.535" v="4683" actId="478"/>
          <ac:grpSpMkLst>
            <pc:docMk/>
            <pc:sldMk cId="525349005" sldId="294"/>
            <ac:grpSpMk id="86" creationId="{D75EB13D-E419-6B89-C5C4-1097CD37F162}"/>
          </ac:grpSpMkLst>
        </pc:grpChg>
        <pc:grpChg chg="del mod">
          <ac:chgData name="Jackson Lee" userId="3826524cb1f82511" providerId="LiveId" clId="{F2AE43CD-5508-406E-BA87-E24E4F836D52}" dt="2024-04-05T06:25:17.062" v="4680" actId="478"/>
          <ac:grpSpMkLst>
            <pc:docMk/>
            <pc:sldMk cId="525349005" sldId="294"/>
            <ac:grpSpMk id="89" creationId="{6E3F76D9-366A-46B3-843C-FEBDAA5B0F04}"/>
          </ac:grpSpMkLst>
        </pc:grpChg>
        <pc:grpChg chg="del mod">
          <ac:chgData name="Jackson Lee" userId="3826524cb1f82511" providerId="LiveId" clId="{F2AE43CD-5508-406E-BA87-E24E4F836D52}" dt="2024-04-05T06:25:17.062" v="4680" actId="478"/>
          <ac:grpSpMkLst>
            <pc:docMk/>
            <pc:sldMk cId="525349005" sldId="294"/>
            <ac:grpSpMk id="93" creationId="{00000000-0000-0000-0000-000000000000}"/>
          </ac:grpSpMkLst>
        </pc:grpChg>
        <pc:grpChg chg="add del mod">
          <ac:chgData name="Jackson Lee" userId="3826524cb1f82511" providerId="LiveId" clId="{F2AE43CD-5508-406E-BA87-E24E4F836D52}" dt="2024-04-05T06:25:24.535" v="4683" actId="478"/>
          <ac:grpSpMkLst>
            <pc:docMk/>
            <pc:sldMk cId="525349005" sldId="294"/>
            <ac:grpSpMk id="108" creationId="{B4C4D94A-B7C7-4A74-DA67-F48603A960C8}"/>
          </ac:grpSpMkLst>
        </pc:grpChg>
        <pc:grpChg chg="del mod">
          <ac:chgData name="Jackson Lee" userId="3826524cb1f82511" providerId="LiveId" clId="{F2AE43CD-5508-406E-BA87-E24E4F836D52}" dt="2024-04-05T06:25:17.062" v="4680" actId="478"/>
          <ac:grpSpMkLst>
            <pc:docMk/>
            <pc:sldMk cId="525349005" sldId="294"/>
            <ac:grpSpMk id="117" creationId="{00000000-0000-0000-0000-000000000000}"/>
          </ac:grpSpMkLst>
        </pc:grpChg>
        <pc:grpChg chg="add del mod">
          <ac:chgData name="Jackson Lee" userId="3826524cb1f82511" providerId="LiveId" clId="{F2AE43CD-5508-406E-BA87-E24E4F836D52}" dt="2024-04-05T06:25:24.535" v="4683" actId="478"/>
          <ac:grpSpMkLst>
            <pc:docMk/>
            <pc:sldMk cId="525349005" sldId="294"/>
            <ac:grpSpMk id="121" creationId="{20DDAA4D-BDC0-27C3-033F-71B03278996A}"/>
          </ac:grpSpMkLst>
        </pc:grpChg>
        <pc:grpChg chg="add mod">
          <ac:chgData name="Jackson Lee" userId="3826524cb1f82511" providerId="LiveId" clId="{F2AE43CD-5508-406E-BA87-E24E4F836D52}" dt="2024-04-05T06:25:24.725" v="4684"/>
          <ac:grpSpMkLst>
            <pc:docMk/>
            <pc:sldMk cId="525349005" sldId="294"/>
            <ac:grpSpMk id="130" creationId="{AF0E1363-77B7-04FB-BCEC-281B9B49717F}"/>
          </ac:grpSpMkLst>
        </pc:grpChg>
        <pc:grpChg chg="mod">
          <ac:chgData name="Jackson Lee" userId="3826524cb1f82511" providerId="LiveId" clId="{F2AE43CD-5508-406E-BA87-E24E4F836D52}" dt="2024-04-05T06:25:24.725" v="4684"/>
          <ac:grpSpMkLst>
            <pc:docMk/>
            <pc:sldMk cId="525349005" sldId="294"/>
            <ac:grpSpMk id="133" creationId="{A9D91497-0352-3267-3A39-745B9199AAEF}"/>
          </ac:grpSpMkLst>
        </pc:grpChg>
        <pc:grpChg chg="mod">
          <ac:chgData name="Jackson Lee" userId="3826524cb1f82511" providerId="LiveId" clId="{F2AE43CD-5508-406E-BA87-E24E4F836D52}" dt="2024-04-05T06:25:24.725" v="4684"/>
          <ac:grpSpMkLst>
            <pc:docMk/>
            <pc:sldMk cId="525349005" sldId="294"/>
            <ac:grpSpMk id="136" creationId="{7CE6373C-0502-6EBB-E6A4-E81F34205F2C}"/>
          </ac:grpSpMkLst>
        </pc:grpChg>
        <pc:grpChg chg="mod">
          <ac:chgData name="Jackson Lee" userId="3826524cb1f82511" providerId="LiveId" clId="{F2AE43CD-5508-406E-BA87-E24E4F836D52}" dt="2024-04-05T06:25:24.725" v="4684"/>
          <ac:grpSpMkLst>
            <pc:docMk/>
            <pc:sldMk cId="525349005" sldId="294"/>
            <ac:grpSpMk id="141" creationId="{1A2F1F8B-F955-120A-C77D-9F467F615171}"/>
          </ac:grpSpMkLst>
        </pc:grpChg>
        <pc:grpChg chg="mod">
          <ac:chgData name="Jackson Lee" userId="3826524cb1f82511" providerId="LiveId" clId="{F2AE43CD-5508-406E-BA87-E24E4F836D52}" dt="2024-04-05T06:25:24.725" v="4684"/>
          <ac:grpSpMkLst>
            <pc:docMk/>
            <pc:sldMk cId="525349005" sldId="294"/>
            <ac:grpSpMk id="143" creationId="{E51B82B8-8EA7-F97C-1A82-D43FC5C5E0C3}"/>
          </ac:grpSpMkLst>
        </pc:grpChg>
        <pc:grpChg chg="mod">
          <ac:chgData name="Jackson Lee" userId="3826524cb1f82511" providerId="LiveId" clId="{F2AE43CD-5508-406E-BA87-E24E4F836D52}" dt="2024-04-05T06:25:24.725" v="4684"/>
          <ac:grpSpMkLst>
            <pc:docMk/>
            <pc:sldMk cId="525349005" sldId="294"/>
            <ac:grpSpMk id="144" creationId="{1B80489C-EA49-11E4-0D5A-CA01AD3AA58C}"/>
          </ac:grpSpMkLst>
        </pc:grpChg>
        <pc:grpChg chg="mod">
          <ac:chgData name="Jackson Lee" userId="3826524cb1f82511" providerId="LiveId" clId="{F2AE43CD-5508-406E-BA87-E24E4F836D52}" dt="2024-04-05T06:25:24.725" v="4684"/>
          <ac:grpSpMkLst>
            <pc:docMk/>
            <pc:sldMk cId="525349005" sldId="294"/>
            <ac:grpSpMk id="146" creationId="{A3A983F3-773B-E6E4-5455-A2B2B0CA9E03}"/>
          </ac:grpSpMkLst>
        </pc:grpChg>
        <pc:grpChg chg="mod">
          <ac:chgData name="Jackson Lee" userId="3826524cb1f82511" providerId="LiveId" clId="{F2AE43CD-5508-406E-BA87-E24E4F836D52}" dt="2024-04-05T06:25:24.725" v="4684"/>
          <ac:grpSpMkLst>
            <pc:docMk/>
            <pc:sldMk cId="525349005" sldId="294"/>
            <ac:grpSpMk id="147" creationId="{FC893A12-747C-51BC-DD16-A6278BBF980E}"/>
          </ac:grpSpMkLst>
        </pc:grpChg>
        <pc:picChg chg="add mod ord">
          <ac:chgData name="Jackson Lee" userId="3826524cb1f82511" providerId="LiveId" clId="{F2AE43CD-5508-406E-BA87-E24E4F836D52}" dt="2024-04-05T06:23:10.727" v="4505" actId="196"/>
          <ac:picMkLst>
            <pc:docMk/>
            <pc:sldMk cId="525349005" sldId="294"/>
            <ac:picMk id="2" creationId="{27CBF30B-1F2E-9D61-BE3C-E77E38971686}"/>
          </ac:picMkLst>
        </pc:picChg>
        <pc:picChg chg="del mod">
          <ac:chgData name="Jackson Lee" userId="3826524cb1f82511" providerId="LiveId" clId="{F2AE43CD-5508-406E-BA87-E24E4F836D52}" dt="2024-04-05T06:25:17.062" v="4680" actId="478"/>
          <ac:picMkLst>
            <pc:docMk/>
            <pc:sldMk cId="525349005" sldId="294"/>
            <ac:picMk id="4" creationId="{54DA33A6-30B9-D6BE-FF7D-7020AB49EBDE}"/>
          </ac:picMkLst>
        </pc:picChg>
        <pc:picChg chg="mod topLvl">
          <ac:chgData name="Jackson Lee" userId="3826524cb1f82511" providerId="LiveId" clId="{F2AE43CD-5508-406E-BA87-E24E4F836D52}" dt="2024-04-05T06:09:30.608" v="4247" actId="165"/>
          <ac:picMkLst>
            <pc:docMk/>
            <pc:sldMk cId="525349005" sldId="294"/>
            <ac:picMk id="6" creationId="{C8F4D4D4-2248-1559-AF8E-C9686B9558CB}"/>
          </ac:picMkLst>
        </pc:picChg>
        <pc:picChg chg="del mod">
          <ac:chgData name="Jackson Lee" userId="3826524cb1f82511" providerId="LiveId" clId="{F2AE43CD-5508-406E-BA87-E24E4F836D52}" dt="2024-04-05T06:25:17.062" v="4680" actId="478"/>
          <ac:picMkLst>
            <pc:docMk/>
            <pc:sldMk cId="525349005" sldId="294"/>
            <ac:picMk id="12" creationId="{E120ADE3-723C-5C7D-C040-82A39A33471D}"/>
          </ac:picMkLst>
        </pc:picChg>
        <pc:picChg chg="add del mod">
          <ac:chgData name="Jackson Lee" userId="3826524cb1f82511" providerId="LiveId" clId="{F2AE43CD-5508-406E-BA87-E24E4F836D52}" dt="2024-04-05T06:25:24.535" v="4683" actId="478"/>
          <ac:picMkLst>
            <pc:docMk/>
            <pc:sldMk cId="525349005" sldId="294"/>
            <ac:picMk id="20" creationId="{74744550-54BD-EF3C-848F-81DCEEE65D1B}"/>
          </ac:picMkLst>
        </pc:picChg>
        <pc:picChg chg="add del mod">
          <ac:chgData name="Jackson Lee" userId="3826524cb1f82511" providerId="LiveId" clId="{F2AE43CD-5508-406E-BA87-E24E4F836D52}" dt="2024-04-05T06:25:24.535" v="4683" actId="478"/>
          <ac:picMkLst>
            <pc:docMk/>
            <pc:sldMk cId="525349005" sldId="294"/>
            <ac:picMk id="128" creationId="{CDC2A955-2DC0-D14E-38B0-3AA8CE4F7B8D}"/>
          </ac:picMkLst>
        </pc:picChg>
        <pc:picChg chg="add del mod">
          <ac:chgData name="Jackson Lee" userId="3826524cb1f82511" providerId="LiveId" clId="{F2AE43CD-5508-406E-BA87-E24E4F836D52}" dt="2024-04-05T06:25:24.535" v="4683" actId="478"/>
          <ac:picMkLst>
            <pc:docMk/>
            <pc:sldMk cId="525349005" sldId="294"/>
            <ac:picMk id="129" creationId="{5106417C-6F91-7ACB-529F-701F9F3661E8}"/>
          </ac:picMkLst>
        </pc:picChg>
        <pc:picChg chg="mod">
          <ac:chgData name="Jackson Lee" userId="3826524cb1f82511" providerId="LiveId" clId="{F2AE43CD-5508-406E-BA87-E24E4F836D52}" dt="2024-04-05T06:25:24.725" v="4684"/>
          <ac:picMkLst>
            <pc:docMk/>
            <pc:sldMk cId="525349005" sldId="294"/>
            <ac:picMk id="131" creationId="{51531C0B-25E2-F0C4-3EFE-1F5D0BFCC93A}"/>
          </ac:picMkLst>
        </pc:picChg>
        <pc:picChg chg="mod">
          <ac:chgData name="Jackson Lee" userId="3826524cb1f82511" providerId="LiveId" clId="{F2AE43CD-5508-406E-BA87-E24E4F836D52}" dt="2024-04-05T06:25:24.725" v="4684"/>
          <ac:picMkLst>
            <pc:docMk/>
            <pc:sldMk cId="525349005" sldId="294"/>
            <ac:picMk id="148" creationId="{7C2CB62C-A4A5-1804-283F-A200068214C3}"/>
          </ac:picMkLst>
        </pc:picChg>
        <pc:picChg chg="mod">
          <ac:chgData name="Jackson Lee" userId="3826524cb1f82511" providerId="LiveId" clId="{F2AE43CD-5508-406E-BA87-E24E4F836D52}" dt="2024-04-05T06:25:24.725" v="4684"/>
          <ac:picMkLst>
            <pc:docMk/>
            <pc:sldMk cId="525349005" sldId="294"/>
            <ac:picMk id="149" creationId="{8304110A-793F-CDE5-6A87-BCA2FDCECCCB}"/>
          </ac:picMkLst>
        </pc:picChg>
        <pc:cxnChg chg="mod topLvl">
          <ac:chgData name="Jackson Lee" userId="3826524cb1f82511" providerId="LiveId" clId="{F2AE43CD-5508-406E-BA87-E24E4F836D52}" dt="2024-04-05T06:09:30.608" v="4247" actId="165"/>
          <ac:cxnSpMkLst>
            <pc:docMk/>
            <pc:sldMk cId="525349005" sldId="294"/>
            <ac:cxnSpMk id="10" creationId="{B82FE4B3-85A7-EE26-872E-081833A58A4F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39" creationId="{3B8FA0A6-C09D-E9A8-7160-30F08C1BF1F7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41" creationId="{E95EF359-84E2-7D79-141B-DB409D362FE2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42" creationId="{C04A3BBF-3BAD-C20A-01BB-7A035B9EB5FA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43" creationId="{39CC07C4-7910-1BDC-9F17-4F9F6692F673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44" creationId="{9CDFEE7C-C688-407A-5E7F-2755C734747C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45" creationId="{2D21A89B-6B0B-C5A0-8B03-43BA8A0ADAE1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46" creationId="{03D96DC9-3591-4A4D-A6E2-589FB033B2FA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47" creationId="{BA2E7FDC-27A3-B6F6-34AC-08F341E9D8F0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48" creationId="{02BFDBA3-BDA5-9079-A119-730B1065C8BD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49" creationId="{25C65ED5-67BE-5748-ECE7-D687BED99EF9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50" creationId="{011017CB-EA50-E92E-5E6B-8041A3D34090}"/>
          </ac:cxnSpMkLst>
        </pc:cxnChg>
        <pc:cxnChg chg="mod">
          <ac:chgData name="Jackson Lee" userId="3826524cb1f82511" providerId="LiveId" clId="{F2AE43CD-5508-406E-BA87-E24E4F836D52}" dt="2024-04-05T06:25:24.535" v="4683" actId="478"/>
          <ac:cxnSpMkLst>
            <pc:docMk/>
            <pc:sldMk cId="525349005" sldId="294"/>
            <ac:cxnSpMk id="55" creationId="{90F2C01A-FF62-B7FE-26AD-FC641BA64ED2}"/>
          </ac:cxnSpMkLst>
        </pc:cxnChg>
        <pc:cxnChg chg="mod">
          <ac:chgData name="Jackson Lee" userId="3826524cb1f82511" providerId="LiveId" clId="{F2AE43CD-5508-406E-BA87-E24E4F836D52}" dt="2024-04-05T06:25:17.335" v="4681"/>
          <ac:cxnSpMkLst>
            <pc:docMk/>
            <pc:sldMk cId="525349005" sldId="294"/>
            <ac:cxnSpMk id="56" creationId="{7D558F1E-EF5E-D296-22B1-5331356BD04D}"/>
          </ac:cxnSpMkLst>
        </pc:cxnChg>
        <pc:cxnChg chg="add del mod">
          <ac:chgData name="Jackson Lee" userId="3826524cb1f82511" providerId="LiveId" clId="{F2AE43CD-5508-406E-BA87-E24E4F836D52}" dt="2024-04-05T06:25:24.535" v="4683" actId="478"/>
          <ac:cxnSpMkLst>
            <pc:docMk/>
            <pc:sldMk cId="525349005" sldId="294"/>
            <ac:cxnSpMk id="61" creationId="{D0DA26A0-588C-0AFC-51D8-7B88E60A899A}"/>
          </ac:cxnSpMkLst>
        </pc:cxnChg>
        <pc:cxnChg chg="mod">
          <ac:chgData name="Jackson Lee" userId="3826524cb1f82511" providerId="LiveId" clId="{F2AE43CD-5508-406E-BA87-E24E4F836D52}" dt="2024-04-05T06:25:17.062" v="4680" actId="478"/>
          <ac:cxnSpMkLst>
            <pc:docMk/>
            <pc:sldMk cId="525349005" sldId="294"/>
            <ac:cxnSpMk id="64" creationId="{00000000-0000-0000-0000-000000000000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65" creationId="{00000000-0000-0000-0000-000000000000}"/>
          </ac:cxnSpMkLst>
        </pc:cxnChg>
        <pc:cxnChg chg="del mod">
          <ac:chgData name="Jackson Lee" userId="3826524cb1f82511" providerId="LiveId" clId="{F2AE43CD-5508-406E-BA87-E24E4F836D52}" dt="2024-04-05T06:25:17.062" v="4680" actId="478"/>
          <ac:cxnSpMkLst>
            <pc:docMk/>
            <pc:sldMk cId="525349005" sldId="294"/>
            <ac:cxnSpMk id="90" creationId="{00000000-0000-0000-0000-000000000000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94" creationId="{C978CC79-E397-48A7-9522-AE7AE9DE6828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95" creationId="{0AC5D8EB-807C-4831-BCE0-F5FDB8D2DDC7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98" creationId="{80132795-CDAF-4297-9CC4-1C3F83096978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99" creationId="{32CC3221-8765-4307-BE46-2AEBAB2F93DF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100" creationId="{849D622E-9C8F-4AE4-A402-56837C266EF6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103" creationId="{31070523-127E-48CC-A831-7146C1970FB4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105" creationId="{716AA9D2-AF13-4214-AC71-3CE5158831F1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107" creationId="{ABBD51CD-F44F-4D8C-9F45-C240BB092514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109" creationId="{FFED2D54-289A-4A61-A049-B263058BBE26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111" creationId="{9B20AEFB-31AA-483A-B492-E8D54B1592A0}"/>
          </ac:cxnSpMkLst>
        </pc:cxnChg>
        <pc:cxnChg chg="mod">
          <ac:chgData name="Jackson Lee" userId="3826524cb1f82511" providerId="LiveId" clId="{F2AE43CD-5508-406E-BA87-E24E4F836D52}" dt="2024-04-05T06:23:10.506" v="4498" actId="164"/>
          <ac:cxnSpMkLst>
            <pc:docMk/>
            <pc:sldMk cId="525349005" sldId="294"/>
            <ac:cxnSpMk id="114" creationId="{2DF12853-EF23-44E1-A9EF-8CC5F1EBB227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40" creationId="{689A7CD0-32E8-90E3-235D-AC7595E03685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73" creationId="{A3CB92B6-EEB5-D982-B7A3-3662AED8FAE2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74" creationId="{AAA18729-4347-058B-9AA4-DE35B5AB31B4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76" creationId="{7EB7C51C-D796-65D1-7F97-E1CBE0061ADF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77" creationId="{D38B4912-C4A4-4D36-7B35-C450394DBFD7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78" creationId="{E78EBA08-CFBA-C492-C2AB-C716ED434B30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79" creationId="{7C6B60D8-F092-50F7-F2A3-55C9BA45B77B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80" creationId="{D23A2B74-7EDB-E702-DAE7-8041304AF44D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81" creationId="{0A6D1F82-744C-AFA0-0CB6-316906A9F579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82" creationId="{04D40E70-3936-107D-29E4-2641A2AE34EB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83" creationId="{13E720D1-90FE-77F8-017A-0DC62AB31C88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84" creationId="{0C8305BB-05DD-8E52-7411-2EE2AF9BC41B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85" creationId="{05749B93-D13B-FFDE-774A-CD9610CF84F5}"/>
          </ac:cxnSpMkLst>
        </pc:cxnChg>
        <pc:cxnChg chg="mod">
          <ac:chgData name="Jackson Lee" userId="3826524cb1f82511" providerId="LiveId" clId="{F2AE43CD-5508-406E-BA87-E24E4F836D52}" dt="2024-04-05T06:25:24.725" v="4684"/>
          <ac:cxnSpMkLst>
            <pc:docMk/>
            <pc:sldMk cId="525349005" sldId="294"/>
            <ac:cxnSpMk id="186" creationId="{90FAEABD-A441-953C-B20E-9CDE6410D797}"/>
          </ac:cxnSpMkLst>
        </pc:cxnChg>
      </pc:sldChg>
      <pc:sldChg chg="addSp delSp modSp add mod modTransition setBg delAnim modAnim">
        <pc:chgData name="Jackson Lee" userId="3826524cb1f82511" providerId="LiveId" clId="{F2AE43CD-5508-406E-BA87-E24E4F836D52}" dt="2024-04-05T06:52:46.827" v="6085" actId="14100"/>
        <pc:sldMkLst>
          <pc:docMk/>
          <pc:sldMk cId="2350344217" sldId="294"/>
        </pc:sldMkLst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" creationId="{FF8CA70F-4A6A-E9CB-FCCE-907ECBC3BE7E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7" creationId="{EC8468C7-1671-345E-3570-428306202B05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8" creationId="{FA06D0F6-C97C-5A11-1BFF-65932A374D00}"/>
          </ac:spMkLst>
        </pc:spChg>
        <pc:spChg chg="del">
          <ac:chgData name="Jackson Lee" userId="3826524cb1f82511" providerId="LiveId" clId="{F2AE43CD-5508-406E-BA87-E24E4F836D52}" dt="2024-04-05T06:29:42.670" v="4849" actId="478"/>
          <ac:spMkLst>
            <pc:docMk/>
            <pc:sldMk cId="2350344217" sldId="294"/>
            <ac:spMk id="11" creationId="{AD3C4292-6F9C-9AB4-38DC-862389099851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12" creationId="{6A6D5FCD-4302-C1EB-8D63-0272A843FF43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13" creationId="{ACFF730E-881B-DA3A-DE67-D609269E7C5D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14" creationId="{105BF9FA-FF12-5B69-DA1F-ACA0A1648E27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15" creationId="{8988411A-E6B7-A624-F27A-3813CB0FE00F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16" creationId="{8615E427-D169-E497-02DB-A7B42670C33A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17" creationId="{91A6A41C-1A22-1748-77C9-726A71530242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19" creationId="{22FEB6BE-20B2-7678-6AF4-7E60238C0AD2}"/>
          </ac:spMkLst>
        </pc:spChg>
        <pc:spChg chg="mod">
          <ac:chgData name="Jackson Lee" userId="3826524cb1f82511" providerId="LiveId" clId="{F2AE43CD-5508-406E-BA87-E24E4F836D52}" dt="2024-04-05T06:30:02.684" v="4857" actId="1076"/>
          <ac:spMkLst>
            <pc:docMk/>
            <pc:sldMk cId="2350344217" sldId="294"/>
            <ac:spMk id="20" creationId="{E61F0BD8-06A5-9424-1CB4-4D03B154CDE4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21" creationId="{2C677322-A9CA-C716-71A1-636129693C86}"/>
          </ac:spMkLst>
        </pc:spChg>
        <pc:spChg chg="mod">
          <ac:chgData name="Jackson Lee" userId="3826524cb1f82511" providerId="LiveId" clId="{F2AE43CD-5508-406E-BA87-E24E4F836D52}" dt="2024-04-05T06:30:03.069" v="4858" actId="1076"/>
          <ac:spMkLst>
            <pc:docMk/>
            <pc:sldMk cId="2350344217" sldId="294"/>
            <ac:spMk id="22" creationId="{7F063EE9-3EB2-C6FE-1646-B946993B9E15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23" creationId="{A53E8773-124B-F63B-6671-E81B08645D74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24" creationId="{860789EE-CF99-76E9-A9AE-B840E80D3518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25" creationId="{0D2F211E-8264-7BF1-6914-33FFE0D0E99A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26" creationId="{685D7B71-B1F2-AE40-A9A1-F35A399C1442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27" creationId="{3C4F5762-7169-3134-D31A-11D3A3E18F7D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28" creationId="{3B28BCDA-D56E-B9AB-EC92-4E07049D69B5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29" creationId="{E8AB5453-6522-D768-46AC-8FCAFA4A4B1D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0" creationId="{0EDBC5A0-DE05-E54D-6D56-B61B246550D1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1" creationId="{DA3DA0C7-8C46-3710-D897-936C50EC64F6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2" creationId="{0B626D7D-96B2-DDA0-A854-4CB9DFC203FA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3" creationId="{24E75934-B791-F537-1166-D5C7D778C7E8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4" creationId="{6E07942A-84DC-30CB-8D5F-BD5FE7B129AC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5" creationId="{E9888300-D65C-4C2D-1009-F33F2A61C54C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6" creationId="{DA7FB378-73B4-7BFA-772C-BB28118F64F1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7" creationId="{9514C76B-720D-2CC2-D2A8-FBEB27C1B619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8" creationId="{0C524CBD-718E-C8E6-FB0D-31AEA251C973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39" creationId="{1405A8E2-AE3A-930D-0C72-6027EF2299F4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40" creationId="{0D182195-2241-71F8-7D83-28C6A5274D56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41" creationId="{1A5F3043-1DD1-6AB4-6B7D-277686E1C094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44" creationId="{542BEDED-4933-9B2D-3875-3CD8DB95BB91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45" creationId="{3BF0D149-B312-3BD0-5165-F9D1678D9E15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46" creationId="{42C5C6EB-6B9B-572C-2DE5-98D78BA210E1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47" creationId="{C43891AD-2957-15B5-A981-4FB7F4D633B3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48" creationId="{9EB7272B-5202-F52D-F51C-5BD7558878B3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49" creationId="{8692CE57-B20B-F10B-17DF-258801C70344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0" creationId="{1E7E8B13-B2DC-6305-3407-0BFDA0DA8057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1" creationId="{CA5D812F-7F89-0FDB-E33A-7020880285E7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2" creationId="{47012FA4-1782-A7C2-A37A-9132345DF52F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3" creationId="{C8D602A7-1F17-14CA-9E6F-AFDBFA80D282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4" creationId="{913EAD22-8D7A-5B49-CC5C-EB2F12D3E011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5" creationId="{56298D85-8223-0763-1DD0-B8E533AD58E9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6" creationId="{CE676AF2-4788-5C95-212D-0B66DD5E6D5B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7" creationId="{5D151C64-0613-B616-6815-BFC03C6C0C22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8" creationId="{2BCBE1A8-0850-C5C5-3D8A-54DB7CC37F0E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59" creationId="{1B50080A-E83F-DC00-CA24-08F4560CF5C6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0" creationId="{408842B8-A4B4-FCA3-98BC-AA5E4BFD4787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1" creationId="{9C701678-A698-45F3-B05B-860356988FA1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2" creationId="{3146BC99-7813-EE5F-ECA1-9F5EF04A5CFF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3" creationId="{C9876900-2015-2124-9B3F-A0700E12CBE6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4" creationId="{AA7CEAA3-9123-2E45-ECD5-A4D293AE815D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5" creationId="{4CADE0FF-6B28-A0AC-D106-430529D61FE3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6" creationId="{EAE34006-82D3-881F-B240-A5C0155C1624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7" creationId="{183B9944-D78C-D9DB-D4E6-1D9B9FD63550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8" creationId="{0C9B37C7-E4D3-E722-C2C2-60D984D58318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69" creationId="{8A9CFECA-495E-C8B9-ED57-7F53335EECB4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70" creationId="{FF48A99E-B004-7C0A-599C-A785641BA36A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71" creationId="{CBFBDCA4-16FE-21C0-982A-692430804062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72" creationId="{57A9AA56-B167-A560-78E1-F89EC3AE1D1A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73" creationId="{C687FB94-3A31-ED76-72E2-3C778AA2C37E}"/>
          </ac:spMkLst>
        </pc:spChg>
        <pc:spChg chg="mod">
          <ac:chgData name="Jackson Lee" userId="3826524cb1f82511" providerId="LiveId" clId="{F2AE43CD-5508-406E-BA87-E24E4F836D52}" dt="2024-04-05T06:29:38.314" v="4848"/>
          <ac:spMkLst>
            <pc:docMk/>
            <pc:sldMk cId="2350344217" sldId="294"/>
            <ac:spMk id="74" creationId="{E222784A-45E3-9260-0747-CAB0A3BCABB1}"/>
          </ac:spMkLst>
        </pc:spChg>
        <pc:spChg chg="add mod">
          <ac:chgData name="Jackson Lee" userId="3826524cb1f82511" providerId="LiveId" clId="{F2AE43CD-5508-406E-BA87-E24E4F836D52}" dt="2024-04-05T06:38:27.613" v="5342" actId="1076"/>
          <ac:spMkLst>
            <pc:docMk/>
            <pc:sldMk cId="2350344217" sldId="294"/>
            <ac:spMk id="75" creationId="{052A7D19-09E5-88FB-A565-69C94446EA03}"/>
          </ac:spMkLst>
        </pc:spChg>
        <pc:spChg chg="add del mod">
          <ac:chgData name="Jackson Lee" userId="3826524cb1f82511" providerId="LiveId" clId="{F2AE43CD-5508-406E-BA87-E24E4F836D52}" dt="2024-04-05T06:36:31.825" v="5169" actId="478"/>
          <ac:spMkLst>
            <pc:docMk/>
            <pc:sldMk cId="2350344217" sldId="294"/>
            <ac:spMk id="76" creationId="{54A4A520-DDCE-6FDE-F2F3-3E00A39DA35D}"/>
          </ac:spMkLst>
        </pc:spChg>
        <pc:spChg chg="add mod">
          <ac:chgData name="Jackson Lee" userId="3826524cb1f82511" providerId="LiveId" clId="{F2AE43CD-5508-406E-BA87-E24E4F836D52}" dt="2024-04-05T06:36:33.777" v="5170" actId="164"/>
          <ac:spMkLst>
            <pc:docMk/>
            <pc:sldMk cId="2350344217" sldId="294"/>
            <ac:spMk id="77" creationId="{210C6AEB-9F8E-A3BF-17F6-1D18442DD160}"/>
          </ac:spMkLst>
        </pc:spChg>
        <pc:spChg chg="add del mod">
          <ac:chgData name="Jackson Lee" userId="3826524cb1f82511" providerId="LiveId" clId="{F2AE43CD-5508-406E-BA87-E24E4F836D52}" dt="2024-04-05T06:33:31.666" v="4902" actId="478"/>
          <ac:spMkLst>
            <pc:docMk/>
            <pc:sldMk cId="2350344217" sldId="294"/>
            <ac:spMk id="78" creationId="{4221E7DA-5003-CB85-44BD-E4465C971516}"/>
          </ac:spMkLst>
        </pc:spChg>
        <pc:spChg chg="add del mod">
          <ac:chgData name="Jackson Lee" userId="3826524cb1f82511" providerId="LiveId" clId="{F2AE43CD-5508-406E-BA87-E24E4F836D52}" dt="2024-04-05T06:36:31.739" v="5168" actId="478"/>
          <ac:spMkLst>
            <pc:docMk/>
            <pc:sldMk cId="2350344217" sldId="294"/>
            <ac:spMk id="79" creationId="{BEF4C470-C7D7-A21E-94AD-4A04CD695EDB}"/>
          </ac:spMkLst>
        </pc:spChg>
        <pc:spChg chg="add del mod">
          <ac:chgData name="Jackson Lee" userId="3826524cb1f82511" providerId="LiveId" clId="{F2AE43CD-5508-406E-BA87-E24E4F836D52}" dt="2024-04-05T06:36:31.460" v="5166" actId="478"/>
          <ac:spMkLst>
            <pc:docMk/>
            <pc:sldMk cId="2350344217" sldId="294"/>
            <ac:spMk id="80" creationId="{9B1EFC1B-11FD-FA5C-FCE2-37C96462CC60}"/>
          </ac:spMkLst>
        </pc:spChg>
        <pc:spChg chg="add mod">
          <ac:chgData name="Jackson Lee" userId="3826524cb1f82511" providerId="LiveId" clId="{F2AE43CD-5508-406E-BA87-E24E4F836D52}" dt="2024-04-05T06:36:33.777" v="5170" actId="164"/>
          <ac:spMkLst>
            <pc:docMk/>
            <pc:sldMk cId="2350344217" sldId="294"/>
            <ac:spMk id="83" creationId="{DAABDC6A-5550-4A81-D551-0A509AC8D01B}"/>
          </ac:spMkLst>
        </pc:spChg>
        <pc:spChg chg="add mod">
          <ac:chgData name="Jackson Lee" userId="3826524cb1f82511" providerId="LiveId" clId="{F2AE43CD-5508-406E-BA87-E24E4F836D52}" dt="2024-04-05T06:52:46.827" v="6085" actId="14100"/>
          <ac:spMkLst>
            <pc:docMk/>
            <pc:sldMk cId="2350344217" sldId="294"/>
            <ac:spMk id="84" creationId="{69F74616-7F9B-8F8B-A58F-0912F789C75B}"/>
          </ac:spMkLst>
        </pc:spChg>
        <pc:spChg chg="mod">
          <ac:chgData name="Jackson Lee" userId="3826524cb1f82511" providerId="LiveId" clId="{F2AE43CD-5508-406E-BA87-E24E4F836D52}" dt="2024-04-05T06:45:00.582" v="5814" actId="20577"/>
          <ac:spMkLst>
            <pc:docMk/>
            <pc:sldMk cId="2350344217" sldId="294"/>
            <ac:spMk id="87" creationId="{1254CBDF-E679-DCCC-C5F2-A8374157EE8D}"/>
          </ac:spMkLst>
        </pc:spChg>
        <pc:spChg chg="mod">
          <ac:chgData name="Jackson Lee" userId="3826524cb1f82511" providerId="LiveId" clId="{F2AE43CD-5508-406E-BA87-E24E4F836D52}" dt="2024-04-05T06:44:34.084" v="5805" actId="14826"/>
          <ac:spMkLst>
            <pc:docMk/>
            <pc:sldMk cId="2350344217" sldId="294"/>
            <ac:spMk id="89" creationId="{D22DD5EE-B405-31DA-9394-31ECC2D75D6F}"/>
          </ac:spMkLst>
        </pc:spChg>
        <pc:spChg chg="mod">
          <ac:chgData name="Jackson Lee" userId="3826524cb1f82511" providerId="LiveId" clId="{F2AE43CD-5508-406E-BA87-E24E4F836D52}" dt="2024-04-05T06:51:19.051" v="5969" actId="20577"/>
          <ac:spMkLst>
            <pc:docMk/>
            <pc:sldMk cId="2350344217" sldId="294"/>
            <ac:spMk id="90" creationId="{26FB38F0-F5EC-D979-BE1B-C57A4A690224}"/>
          </ac:spMkLst>
        </pc:spChg>
        <pc:spChg chg="mod">
          <ac:chgData name="Jackson Lee" userId="3826524cb1f82511" providerId="LiveId" clId="{F2AE43CD-5508-406E-BA87-E24E4F836D52}" dt="2024-04-05T06:36:40.721" v="5173"/>
          <ac:spMkLst>
            <pc:docMk/>
            <pc:sldMk cId="2350344217" sldId="294"/>
            <ac:spMk id="92" creationId="{51051A60-803A-9FD4-7C97-88776869BB25}"/>
          </ac:spMkLst>
        </pc:spChg>
        <pc:spChg chg="mod">
          <ac:chgData name="Jackson Lee" userId="3826524cb1f82511" providerId="LiveId" clId="{F2AE43CD-5508-406E-BA87-E24E4F836D52}" dt="2024-04-05T06:36:40.721" v="5173"/>
          <ac:spMkLst>
            <pc:docMk/>
            <pc:sldMk cId="2350344217" sldId="294"/>
            <ac:spMk id="94" creationId="{ADBD909B-43D1-0CF1-9362-B5DF2D4FF64C}"/>
          </ac:spMkLst>
        </pc:spChg>
        <pc:spChg chg="mod">
          <ac:chgData name="Jackson Lee" userId="3826524cb1f82511" providerId="LiveId" clId="{F2AE43CD-5508-406E-BA87-E24E4F836D52}" dt="2024-04-05T06:36:40.721" v="5173"/>
          <ac:spMkLst>
            <pc:docMk/>
            <pc:sldMk cId="2350344217" sldId="294"/>
            <ac:spMk id="95" creationId="{AB53442A-0A5A-2B18-1A94-F25A83FF0273}"/>
          </ac:spMkLst>
        </pc:spChg>
        <pc:spChg chg="mod">
          <ac:chgData name="Jackson Lee" userId="3826524cb1f82511" providerId="LiveId" clId="{F2AE43CD-5508-406E-BA87-E24E4F836D52}" dt="2024-04-05T06:36:40.721" v="5173"/>
          <ac:spMkLst>
            <pc:docMk/>
            <pc:sldMk cId="2350344217" sldId="294"/>
            <ac:spMk id="97" creationId="{C3245587-A321-0032-B8EB-915E50BEC48B}"/>
          </ac:spMkLst>
        </pc:spChg>
        <pc:spChg chg="mod">
          <ac:chgData name="Jackson Lee" userId="3826524cb1f82511" providerId="LiveId" clId="{F2AE43CD-5508-406E-BA87-E24E4F836D52}" dt="2024-04-05T06:36:40.721" v="5173"/>
          <ac:spMkLst>
            <pc:docMk/>
            <pc:sldMk cId="2350344217" sldId="294"/>
            <ac:spMk id="99" creationId="{6D3416AD-3F22-C99F-ADFF-30F26E9121E1}"/>
          </ac:spMkLst>
        </pc:spChg>
        <pc:spChg chg="mod">
          <ac:chgData name="Jackson Lee" userId="3826524cb1f82511" providerId="LiveId" clId="{F2AE43CD-5508-406E-BA87-E24E4F836D52}" dt="2024-04-05T06:36:40.721" v="5173"/>
          <ac:spMkLst>
            <pc:docMk/>
            <pc:sldMk cId="2350344217" sldId="294"/>
            <ac:spMk id="100" creationId="{3FCEC1E1-BA00-9684-C3D5-0AAFF3344C4F}"/>
          </ac:spMkLst>
        </pc:spChg>
        <pc:spChg chg="mod">
          <ac:chgData name="Jackson Lee" userId="3826524cb1f82511" providerId="LiveId" clId="{F2AE43CD-5508-406E-BA87-E24E4F836D52}" dt="2024-04-05T06:37:48.942" v="5191" actId="14826"/>
          <ac:spMkLst>
            <pc:docMk/>
            <pc:sldMk cId="2350344217" sldId="294"/>
            <ac:spMk id="102" creationId="{A3B35A09-F71C-D3BC-9824-E11C1987F7E5}"/>
          </ac:spMkLst>
        </pc:spChg>
        <pc:spChg chg="mod">
          <ac:chgData name="Jackson Lee" userId="3826524cb1f82511" providerId="LiveId" clId="{F2AE43CD-5508-406E-BA87-E24E4F836D52}" dt="2024-04-05T06:37:48.942" v="5191" actId="14826"/>
          <ac:spMkLst>
            <pc:docMk/>
            <pc:sldMk cId="2350344217" sldId="294"/>
            <ac:spMk id="104" creationId="{D55C3AC8-18F4-3C9A-A1C2-DB2FE1A940D4}"/>
          </ac:spMkLst>
        </pc:spChg>
        <pc:spChg chg="mod">
          <ac:chgData name="Jackson Lee" userId="3826524cb1f82511" providerId="LiveId" clId="{F2AE43CD-5508-406E-BA87-E24E4F836D52}" dt="2024-04-05T06:42:29.884" v="5721" actId="20577"/>
          <ac:spMkLst>
            <pc:docMk/>
            <pc:sldMk cId="2350344217" sldId="294"/>
            <ac:spMk id="105" creationId="{68E52BE2-AB05-AE6C-24E0-4B1348726763}"/>
          </ac:spMkLst>
        </pc:spChg>
        <pc:spChg chg="mod">
          <ac:chgData name="Jackson Lee" userId="3826524cb1f82511" providerId="LiveId" clId="{F2AE43CD-5508-406E-BA87-E24E4F836D52}" dt="2024-04-05T06:39:55.939" v="5429" actId="14826"/>
          <ac:spMkLst>
            <pc:docMk/>
            <pc:sldMk cId="2350344217" sldId="294"/>
            <ac:spMk id="107" creationId="{D4FA3317-D2FC-5FC0-CD79-E064A40C6DD0}"/>
          </ac:spMkLst>
        </pc:spChg>
        <pc:spChg chg="mod">
          <ac:chgData name="Jackson Lee" userId="3826524cb1f82511" providerId="LiveId" clId="{F2AE43CD-5508-406E-BA87-E24E4F836D52}" dt="2024-04-05T06:40:11.539" v="5476" actId="20577"/>
          <ac:spMkLst>
            <pc:docMk/>
            <pc:sldMk cId="2350344217" sldId="294"/>
            <ac:spMk id="109" creationId="{859A51A4-E5F9-FB56-3FAD-58C05D3C70DA}"/>
          </ac:spMkLst>
        </pc:spChg>
        <pc:spChg chg="mod">
          <ac:chgData name="Jackson Lee" userId="3826524cb1f82511" providerId="LiveId" clId="{F2AE43CD-5508-406E-BA87-E24E4F836D52}" dt="2024-04-05T06:50:35.309" v="5945" actId="20577"/>
          <ac:spMkLst>
            <pc:docMk/>
            <pc:sldMk cId="2350344217" sldId="294"/>
            <ac:spMk id="110" creationId="{56414E4F-3A8C-2633-0DE5-888391097751}"/>
          </ac:spMkLst>
        </pc:spChg>
        <pc:spChg chg="mod">
          <ac:chgData name="Jackson Lee" userId="3826524cb1f82511" providerId="LiveId" clId="{F2AE43CD-5508-406E-BA87-E24E4F836D52}" dt="2024-04-05T06:39:52.304" v="5428" actId="27803"/>
          <ac:spMkLst>
            <pc:docMk/>
            <pc:sldMk cId="2350344217" sldId="294"/>
            <ac:spMk id="111" creationId="{DE09BF96-A3B9-DA59-CB3F-49AAD9BDEA10}"/>
          </ac:spMkLst>
        </pc:spChg>
        <pc:grpChg chg="add del mod">
          <ac:chgData name="Jackson Lee" userId="3826524cb1f82511" providerId="LiveId" clId="{F2AE43CD-5508-406E-BA87-E24E4F836D52}" dt="2024-04-05T06:50:09.609" v="5896" actId="1076"/>
          <ac:grpSpMkLst>
            <pc:docMk/>
            <pc:sldMk cId="2350344217" sldId="294"/>
            <ac:grpSpMk id="2" creationId="{8AEF4C98-F411-62A3-63FB-5126E132C851}"/>
          </ac:grpSpMkLst>
        </pc:grpChg>
        <pc:grpChg chg="mod">
          <ac:chgData name="Jackson Lee" userId="3826524cb1f82511" providerId="LiveId" clId="{F2AE43CD-5508-406E-BA87-E24E4F836D52}" dt="2024-04-05T06:29:38.314" v="4848"/>
          <ac:grpSpMkLst>
            <pc:docMk/>
            <pc:sldMk cId="2350344217" sldId="294"/>
            <ac:grpSpMk id="3" creationId="{FA3C09E3-F63D-1FC9-A1B1-52FA81BC82AF}"/>
          </ac:grpSpMkLst>
        </pc:grpChg>
        <pc:grpChg chg="mod">
          <ac:chgData name="Jackson Lee" userId="3826524cb1f82511" providerId="LiveId" clId="{F2AE43CD-5508-406E-BA87-E24E4F836D52}" dt="2024-04-05T06:29:38.314" v="4848"/>
          <ac:grpSpMkLst>
            <pc:docMk/>
            <pc:sldMk cId="2350344217" sldId="294"/>
            <ac:grpSpMk id="4" creationId="{99D03628-F947-F797-52CD-3F32D697DD71}"/>
          </ac:grpSpMkLst>
        </pc:grpChg>
        <pc:grpChg chg="mod">
          <ac:chgData name="Jackson Lee" userId="3826524cb1f82511" providerId="LiveId" clId="{F2AE43CD-5508-406E-BA87-E24E4F836D52}" dt="2024-04-05T06:29:38.314" v="4848"/>
          <ac:grpSpMkLst>
            <pc:docMk/>
            <pc:sldMk cId="2350344217" sldId="294"/>
            <ac:grpSpMk id="42" creationId="{48CAF561-B43E-506E-A410-34FAC4FA36D4}"/>
          </ac:grpSpMkLst>
        </pc:grpChg>
        <pc:grpChg chg="mod">
          <ac:chgData name="Jackson Lee" userId="3826524cb1f82511" providerId="LiveId" clId="{F2AE43CD-5508-406E-BA87-E24E4F836D52}" dt="2024-04-05T06:29:38.314" v="4848"/>
          <ac:grpSpMkLst>
            <pc:docMk/>
            <pc:sldMk cId="2350344217" sldId="294"/>
            <ac:grpSpMk id="43" creationId="{D4E82D7D-E7F0-087B-6DAB-19358F8A1729}"/>
          </ac:grpSpMkLst>
        </pc:grpChg>
        <pc:grpChg chg="add mod">
          <ac:chgData name="Jackson Lee" userId="3826524cb1f82511" providerId="LiveId" clId="{F2AE43CD-5508-406E-BA87-E24E4F836D52}" dt="2024-04-05T06:38:27.613" v="5342" actId="1076"/>
          <ac:grpSpMkLst>
            <pc:docMk/>
            <pc:sldMk cId="2350344217" sldId="294"/>
            <ac:grpSpMk id="85" creationId="{4B84CE6B-8CE8-B463-64C7-C0D425A36FD0}"/>
          </ac:grpSpMkLst>
        </pc:grpChg>
        <pc:grpChg chg="add mod">
          <ac:chgData name="Jackson Lee" userId="3826524cb1f82511" providerId="LiveId" clId="{F2AE43CD-5508-406E-BA87-E24E4F836D52}" dt="2024-04-05T06:44:34.084" v="5805" actId="14826"/>
          <ac:grpSpMkLst>
            <pc:docMk/>
            <pc:sldMk cId="2350344217" sldId="294"/>
            <ac:grpSpMk id="86" creationId="{B8296C6E-EB1B-56F3-F63C-707FD1573CA8}"/>
          </ac:grpSpMkLst>
        </pc:grpChg>
        <pc:grpChg chg="add mod">
          <ac:chgData name="Jackson Lee" userId="3826524cb1f82511" providerId="LiveId" clId="{F2AE43CD-5508-406E-BA87-E24E4F836D52}" dt="2024-04-05T06:36:40.721" v="5173"/>
          <ac:grpSpMkLst>
            <pc:docMk/>
            <pc:sldMk cId="2350344217" sldId="294"/>
            <ac:grpSpMk id="91" creationId="{50A19ED5-D862-0CCB-779D-68004369A1D6}"/>
          </ac:grpSpMkLst>
        </pc:grpChg>
        <pc:grpChg chg="add mod">
          <ac:chgData name="Jackson Lee" userId="3826524cb1f82511" providerId="LiveId" clId="{F2AE43CD-5508-406E-BA87-E24E4F836D52}" dt="2024-04-05T06:36:40.721" v="5173"/>
          <ac:grpSpMkLst>
            <pc:docMk/>
            <pc:sldMk cId="2350344217" sldId="294"/>
            <ac:grpSpMk id="96" creationId="{1D1871F1-8BF9-22BB-FAF5-B6FF3862CA7F}"/>
          </ac:grpSpMkLst>
        </pc:grpChg>
        <pc:grpChg chg="add mod">
          <ac:chgData name="Jackson Lee" userId="3826524cb1f82511" providerId="LiveId" clId="{F2AE43CD-5508-406E-BA87-E24E4F836D52}" dt="2024-04-05T06:39:07.169" v="5391" actId="1076"/>
          <ac:grpSpMkLst>
            <pc:docMk/>
            <pc:sldMk cId="2350344217" sldId="294"/>
            <ac:grpSpMk id="101" creationId="{85ABE1FE-CDE7-7C88-53BD-C811C28B4459}"/>
          </ac:grpSpMkLst>
        </pc:grpChg>
        <pc:grpChg chg="add mod">
          <ac:chgData name="Jackson Lee" userId="3826524cb1f82511" providerId="LiveId" clId="{F2AE43CD-5508-406E-BA87-E24E4F836D52}" dt="2024-04-05T06:39:55.939" v="5429" actId="14826"/>
          <ac:grpSpMkLst>
            <pc:docMk/>
            <pc:sldMk cId="2350344217" sldId="294"/>
            <ac:grpSpMk id="106" creationId="{3F148951-B078-E958-5617-B4695B1ED9F4}"/>
          </ac:grpSpMkLst>
        </pc:grpChg>
        <pc:picChg chg="add del">
          <ac:chgData name="Jackson Lee" userId="3826524cb1f82511" providerId="LiveId" clId="{F2AE43CD-5508-406E-BA87-E24E4F836D52}" dt="2024-04-05T06:41:39.034" v="5634" actId="478"/>
          <ac:picMkLst>
            <pc:docMk/>
            <pc:sldMk cId="2350344217" sldId="294"/>
            <ac:picMk id="5" creationId="{F01E369F-DE38-C3C7-75AE-3D9100F10183}"/>
          </ac:picMkLst>
        </pc:picChg>
        <pc:picChg chg="add mod">
          <ac:chgData name="Jackson Lee" userId="3826524cb1f82511" providerId="LiveId" clId="{F2AE43CD-5508-406E-BA87-E24E4F836D52}" dt="2024-04-05T06:36:33.777" v="5170" actId="164"/>
          <ac:picMkLst>
            <pc:docMk/>
            <pc:sldMk cId="2350344217" sldId="294"/>
            <ac:picMk id="82" creationId="{DBB4F33D-50BD-262F-729C-212C1AD6C915}"/>
          </ac:picMkLst>
        </pc:picChg>
        <pc:picChg chg="mod">
          <ac:chgData name="Jackson Lee" userId="3826524cb1f82511" providerId="LiveId" clId="{F2AE43CD-5508-406E-BA87-E24E4F836D52}" dt="2024-04-05T06:44:37.471" v="5806" actId="207"/>
          <ac:picMkLst>
            <pc:docMk/>
            <pc:sldMk cId="2350344217" sldId="294"/>
            <ac:picMk id="88" creationId="{03CD11BF-6988-3D06-CF70-95B7D4B42E0F}"/>
          </ac:picMkLst>
        </pc:picChg>
        <pc:picChg chg="mod">
          <ac:chgData name="Jackson Lee" userId="3826524cb1f82511" providerId="LiveId" clId="{F2AE43CD-5508-406E-BA87-E24E4F836D52}" dt="2024-04-05T06:36:40.721" v="5173"/>
          <ac:picMkLst>
            <pc:docMk/>
            <pc:sldMk cId="2350344217" sldId="294"/>
            <ac:picMk id="93" creationId="{67D852AB-E6FE-D8E0-4C0F-33627A40105A}"/>
          </ac:picMkLst>
        </pc:picChg>
        <pc:picChg chg="mod">
          <ac:chgData name="Jackson Lee" userId="3826524cb1f82511" providerId="LiveId" clId="{F2AE43CD-5508-406E-BA87-E24E4F836D52}" dt="2024-04-05T06:36:40.721" v="5173"/>
          <ac:picMkLst>
            <pc:docMk/>
            <pc:sldMk cId="2350344217" sldId="294"/>
            <ac:picMk id="98" creationId="{D4D40E35-EC14-6826-790C-A5259E4D9B86}"/>
          </ac:picMkLst>
        </pc:picChg>
        <pc:picChg chg="mod">
          <ac:chgData name="Jackson Lee" userId="3826524cb1f82511" providerId="LiveId" clId="{F2AE43CD-5508-406E-BA87-E24E4F836D52}" dt="2024-04-05T06:37:50.741" v="5192" actId="207"/>
          <ac:picMkLst>
            <pc:docMk/>
            <pc:sldMk cId="2350344217" sldId="294"/>
            <ac:picMk id="103" creationId="{54B5A779-B595-4ACF-0222-582E7AE6DEE4}"/>
          </ac:picMkLst>
        </pc:picChg>
        <pc:picChg chg="add del mod">
          <ac:chgData name="Jackson Lee" userId="3826524cb1f82511" providerId="LiveId" clId="{F2AE43CD-5508-406E-BA87-E24E4F836D52}" dt="2024-04-05T06:39:57.828" v="5430" actId="207"/>
          <ac:picMkLst>
            <pc:docMk/>
            <pc:sldMk cId="2350344217" sldId="294"/>
            <ac:picMk id="108" creationId="{DE09BF96-A3B9-DA59-CB3F-49AAD9BDEA10}"/>
          </ac:picMkLst>
        </pc:picChg>
      </pc:sldChg>
      <pc:sldChg chg="addSp delSp modSp new mod">
        <pc:chgData name="Jackson Lee" userId="3826524cb1f82511" providerId="LiveId" clId="{F2AE43CD-5508-406E-BA87-E24E4F836D52}" dt="2024-04-05T06:41:45.201" v="5637" actId="478"/>
        <pc:sldMkLst>
          <pc:docMk/>
          <pc:sldMk cId="1656373177" sldId="295"/>
        </pc:sldMkLst>
        <pc:spChg chg="mod">
          <ac:chgData name="Jackson Lee" userId="3826524cb1f82511" providerId="LiveId" clId="{F2AE43CD-5508-406E-BA87-E24E4F836D52}" dt="2024-04-05T06:41:32.261" v="5631" actId="404"/>
          <ac:spMkLst>
            <pc:docMk/>
            <pc:sldMk cId="1656373177" sldId="295"/>
            <ac:spMk id="2" creationId="{99BC04B2-7579-3381-F018-D1705591ED90}"/>
          </ac:spMkLst>
        </pc:spChg>
        <pc:spChg chg="del">
          <ac:chgData name="Jackson Lee" userId="3826524cb1f82511" providerId="LiveId" clId="{F2AE43CD-5508-406E-BA87-E24E4F836D52}" dt="2024-04-05T06:41:13.478" v="5621" actId="478"/>
          <ac:spMkLst>
            <pc:docMk/>
            <pc:sldMk cId="1656373177" sldId="295"/>
            <ac:spMk id="3" creationId="{53D1AE25-3E88-28AF-EB64-46C02A52C471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7" creationId="{F66E1C5A-030D-F85C-2FB5-086E76911AE2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8" creationId="{C2AC382C-83B9-7A92-482B-D06CE8A57DB9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9" creationId="{4B3311A0-7BEB-6279-5473-0B7766C62D65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0" creationId="{A26BE5C4-BEDE-F3FF-A6DD-7CB6600D5AC8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1" creationId="{DEAA3BEF-6045-2910-9CD8-D000783B851C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2" creationId="{01A7CDA3-710C-4623-E6EA-2122CF91DA08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3" creationId="{B1566703-43DE-4BAB-BBDB-D477F8491A5B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4" creationId="{7FE2AD86-8504-553C-B68A-8E6B11D88C69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5" creationId="{6944E48F-7034-7812-A38A-CF7A62300390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6" creationId="{8E37D047-E4CC-DD83-F2BB-7EB50ACDA3F6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7" creationId="{095B46C3-E5BF-28D6-FBBA-5EFB38D64533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8" creationId="{28E6869E-321F-DAA3-AA81-71B88A3821E8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19" creationId="{0293DFF9-45E7-7723-C534-7FB294D7AA89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0" creationId="{4B91506C-E411-36BA-3166-B270644114AF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1" creationId="{0E86A686-EA7F-7E2D-E601-8B73D94E52AB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2" creationId="{0F2D0D76-CDD7-572C-54EF-87608B747599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3" creationId="{2C4CEBC3-DB26-8BCD-C555-CA44B71F2E30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4" creationId="{EE4D85B6-BFF9-7A74-8677-C0D756ED0A1C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5" creationId="{2B300337-F73F-FEFF-F88C-918F2CE5E752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6" creationId="{EA445595-E906-644F-1A85-DAE06B54422B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7" creationId="{A48675E1-8259-D1D2-3D32-07F13CCFE773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8" creationId="{70C87047-46AE-EE1D-2B10-8CDD2916FF98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29" creationId="{BFE855B3-8CC6-406B-4BBC-6CD531861732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30" creationId="{CDDB97A1-97A0-F489-4B2F-6CA60768C4FA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31" creationId="{EC56737E-3C5B-6EF2-A482-C87CE767A97B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32" creationId="{7CF2FE41-2D43-E4E2-CADB-42D28B8ED057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33" creationId="{D1233F3C-E052-B056-ADD7-3E0FDCB9ACB3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34" creationId="{C6FA48A3-D9D5-824E-29DA-D2FD4C3F6D72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35" creationId="{0982D852-CD35-573F-C896-D8D20D1B4883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36" creationId="{969C1884-EEE8-9001-B08B-B4F16E5B6522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39" creationId="{17802EE5-3409-6702-572B-D2BDA2E16B17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0" creationId="{B21EC829-B2D9-BDE7-AA10-39F8748A2614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1" creationId="{68EECD9D-A9B7-7909-1181-C7819F29592B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2" creationId="{AF17E6E2-786A-8781-139B-78C0DFCFBE5E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3" creationId="{4C88007E-FEF2-7FD9-FD1C-B5D1EF6EF4C7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4" creationId="{091CDF97-2328-66C9-63BB-D7B14CC094DD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5" creationId="{D32A5D0F-5831-3B53-97A2-F688E610034C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6" creationId="{2307F4AC-202A-82BC-FFEE-6FF3C7DFCDF2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7" creationId="{228C9ACA-4C56-F573-605E-F76BC05A3DC7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8" creationId="{FB515E27-DCFD-A23F-EE87-1D744E665E91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49" creationId="{DD7C8AD6-8D59-35D8-F04D-0141E8EE9ECD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0" creationId="{A04EE8A5-5DFD-DBB8-5E89-4E5DEE45520E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1" creationId="{71321A65-169B-5C88-3D05-7B1500802166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2" creationId="{BBB58A67-DE92-0D0F-1356-25462E025CE2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3" creationId="{039F5809-7391-E34D-795E-B917E9908017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4" creationId="{43CBFB61-BE39-0024-9F1D-B53396ED85D3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5" creationId="{52456130-4A91-D7A4-79E6-E7FE1C561238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6" creationId="{B6645D57-F0A1-0938-AE10-A96A9954CB5A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7" creationId="{CAFDFF3E-7DD9-11F5-C99A-CFE1E0796694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8" creationId="{FEBF74DA-F214-32E1-6942-E0392F73F63D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59" creationId="{110EA571-CF12-A6C5-92AC-2773E9AF4374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0" creationId="{EB5C62ED-6BDF-3C08-2720-A13D07CF84E3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1" creationId="{31C4DE7F-B79B-FB07-1A32-918D9D8DFB27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2" creationId="{6A24A3A2-351E-3CAD-0C6D-36A239918210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3" creationId="{0FEAE3C4-BF4E-765C-DA5D-7FED2B5DCBD9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4" creationId="{8822C79E-6697-E863-95A2-9FBD634EC143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5" creationId="{DE4E039A-E677-32F6-8928-03BAFE577F62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6" creationId="{84A2C95C-BE07-2E83-B962-D6E271053107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7" creationId="{CD4E55E4-05AC-2DA1-5692-38AB53B1A3A3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8" creationId="{1B881D28-2800-68A6-CE68-04D6FF853117}"/>
          </ac:spMkLst>
        </pc:spChg>
        <pc:spChg chg="mod">
          <ac:chgData name="Jackson Lee" userId="3826524cb1f82511" providerId="LiveId" clId="{F2AE43CD-5508-406E-BA87-E24E4F836D52}" dt="2024-04-05T06:41:42.866" v="5636" actId="207"/>
          <ac:spMkLst>
            <pc:docMk/>
            <pc:sldMk cId="1656373177" sldId="295"/>
            <ac:spMk id="69" creationId="{63A3CD61-0578-6655-7388-423DC1EDF214}"/>
          </ac:spMkLst>
        </pc:spChg>
        <pc:grpChg chg="add del mod">
          <ac:chgData name="Jackson Lee" userId="3826524cb1f82511" providerId="LiveId" clId="{F2AE43CD-5508-406E-BA87-E24E4F836D52}" dt="2024-04-05T06:41:45.201" v="5637" actId="478"/>
          <ac:grpSpMkLst>
            <pc:docMk/>
            <pc:sldMk cId="1656373177" sldId="295"/>
            <ac:grpSpMk id="4" creationId="{46462193-DEB1-D977-B33F-3C2B88449171}"/>
          </ac:grpSpMkLst>
        </pc:grpChg>
        <pc:grpChg chg="mod">
          <ac:chgData name="Jackson Lee" userId="3826524cb1f82511" providerId="LiveId" clId="{F2AE43CD-5508-406E-BA87-E24E4F836D52}" dt="2024-04-05T06:41:42.866" v="5636" actId="207"/>
          <ac:grpSpMkLst>
            <pc:docMk/>
            <pc:sldMk cId="1656373177" sldId="295"/>
            <ac:grpSpMk id="5" creationId="{8F2C0D01-C9EA-07EB-2200-0569D2268C83}"/>
          </ac:grpSpMkLst>
        </pc:grpChg>
        <pc:grpChg chg="mod">
          <ac:chgData name="Jackson Lee" userId="3826524cb1f82511" providerId="LiveId" clId="{F2AE43CD-5508-406E-BA87-E24E4F836D52}" dt="2024-04-05T06:41:42.866" v="5636" actId="207"/>
          <ac:grpSpMkLst>
            <pc:docMk/>
            <pc:sldMk cId="1656373177" sldId="295"/>
            <ac:grpSpMk id="6" creationId="{6CA88A92-EC56-15F4-2449-B3E74E6CD912}"/>
          </ac:grpSpMkLst>
        </pc:grpChg>
        <pc:grpChg chg="mod">
          <ac:chgData name="Jackson Lee" userId="3826524cb1f82511" providerId="LiveId" clId="{F2AE43CD-5508-406E-BA87-E24E4F836D52}" dt="2024-04-05T06:41:42.866" v="5636" actId="207"/>
          <ac:grpSpMkLst>
            <pc:docMk/>
            <pc:sldMk cId="1656373177" sldId="295"/>
            <ac:grpSpMk id="37" creationId="{81D02162-50BB-BED5-EE4E-A3FEEDD6BF46}"/>
          </ac:grpSpMkLst>
        </pc:grpChg>
        <pc:grpChg chg="mod">
          <ac:chgData name="Jackson Lee" userId="3826524cb1f82511" providerId="LiveId" clId="{F2AE43CD-5508-406E-BA87-E24E4F836D52}" dt="2024-04-05T06:41:42.866" v="5636" actId="207"/>
          <ac:grpSpMkLst>
            <pc:docMk/>
            <pc:sldMk cId="1656373177" sldId="295"/>
            <ac:grpSpMk id="38" creationId="{1BC9E056-41FC-6994-F2BE-102243F8F65C}"/>
          </ac:grpSpMkLst>
        </pc:grpChg>
      </pc:sldChg>
      <pc:sldChg chg="addSp delSp modSp add mod modTransition delAnim modAnim">
        <pc:chgData name="Jackson Lee" userId="3826524cb1f82511" providerId="LiveId" clId="{F2AE43CD-5508-406E-BA87-E24E4F836D52}" dt="2024-04-05T14:27:45.073" v="6086"/>
        <pc:sldMkLst>
          <pc:docMk/>
          <pc:sldMk cId="234094080" sldId="296"/>
        </pc:sldMkLst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" creationId="{DC7C866E-0C1D-EE01-4239-75C374B65CE7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" creationId="{7D9423B8-33F8-E732-CBBC-DFBE0553DCA9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7" creationId="{A5EC10D2-BF19-4EE5-3A91-BDC202AB452B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8" creationId="{9C228A35-8DFD-5553-9E80-A219F3D9A89D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11" creationId="{4F848E86-B772-6CCE-378E-321B56F9D4C1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12" creationId="{7CFCE284-1430-7722-3D88-87766A3A637B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13" creationId="{EC2E9C83-6D54-004C-FAD4-562757BB50A7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14" creationId="{E0029DC6-8E81-5A86-4157-207355892514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15" creationId="{33B9A4DF-DA42-1272-C767-EA2EB898EEAE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16" creationId="{19288048-1C69-3CFD-CF39-0B7270C8E54D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17" creationId="{557C6613-0AA6-DD64-C3B7-54B9B35026E3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19" creationId="{9719D4CA-3EE9-A26A-B640-A7396B850A99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21" creationId="{B2A70C3F-801B-DAF9-07E7-D558461A0BB5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23" creationId="{A3B75F8C-9A5D-EDF4-B646-77BC7F727E05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24" creationId="{6B72702B-4C75-FF28-C261-6852C0553C23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25" creationId="{6CD7FE6C-FFE0-A257-A738-90BDD876626A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26" creationId="{DF2FB0A8-2104-34E7-0DB8-5B2E8ADD426B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27" creationId="{E615233B-8181-E299-7899-2720DF8FB4C1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28" creationId="{89AEF8DF-6A64-B131-98F0-34918CBF03B8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29" creationId="{7EF99ABE-5DFD-FD1D-4DAD-58468424FCCD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0" creationId="{C2CED443-C2EB-F4E6-02FA-690EBD3BC14C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1" creationId="{7B6591F9-F77B-C88E-E114-C0FC4FB6CA1C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2" creationId="{50FA49F6-269D-A007-81ED-D7DE02DF6D6C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3" creationId="{C1092960-7B3C-901B-5544-080AF85591EA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4" creationId="{89B38D33-B2CB-ACB4-656D-5A4C64F4FD4E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5" creationId="{265AE0FC-4439-1A94-E919-C7852A57503F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6" creationId="{1F56E0BF-9AA7-6297-14B7-B76AF4EEAC94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7" creationId="{E5A3D8B5-EE50-943D-56EF-083EA10EA94A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8" creationId="{79FC25A8-8072-C2C2-B3A8-BAD2685F1952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39" creationId="{F8738E8F-C133-5E00-F593-FCEBD62807A7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42" creationId="{A49AA5B2-2A6B-CA43-66EB-C866DC2354F4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43" creationId="{D2541B21-9B99-7552-042F-0982A68A3090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44" creationId="{CB045F26-488F-B265-7028-6378738D615E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45" creationId="{A3F709ED-158E-B8B2-6EBC-51EA1720FE96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46" creationId="{762EB294-47AE-F9BD-3EF9-C2DF7A2AFE6B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47" creationId="{B169CA68-7C60-063C-843B-1CEAD16D6F3D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48" creationId="{1E14F7BD-CBBE-720B-55E3-7A4751F8326C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49" creationId="{634A0A5C-2CCE-D0D0-B907-DB2AB1872EE6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0" creationId="{227EB599-EDCB-8AE0-C572-DF55E5DC4EC1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1" creationId="{E234D549-E1D1-7F45-A010-E32E49F8A078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2" creationId="{B1A5DDF4-9B46-5CFD-0A87-A9C0BDEDF2E6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3" creationId="{B1B79B2C-19C6-E234-2282-F17F33739843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4" creationId="{A0C4AA25-8696-2207-D4ED-6AA32F4F95C1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5" creationId="{B96954FB-FBB5-6AA9-9635-D79CC99C3F87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6" creationId="{3D001085-CE78-83B4-6D2A-E2E1B8E3C3CB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7" creationId="{D9C21A35-B11B-C0F4-5BD4-C3F4A280B4DB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8" creationId="{9853E3D0-9AF5-7E82-309B-ECBC80676535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59" creationId="{32F72CDF-E059-FEE7-68FF-8DF88D9C1FA4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0" creationId="{5798F832-5297-A451-A30E-CEAB9C552292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1" creationId="{81CF75B9-ED3A-AFF3-F390-7DB9A6CAE01A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2" creationId="{8296230F-DD17-BE45-F8BC-7054FCE0EF32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3" creationId="{10464147-DBFD-42EA-E6F1-537B38CF74D0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4" creationId="{9893611A-E677-F5D8-6CBB-CC101D4D59A3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5" creationId="{67EC4743-F98D-4DA5-5C45-B2E4D208AF8E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6" creationId="{FE2FCBB0-C562-5F0D-7D82-EAC7434F0FAC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7" creationId="{95AAFB59-44F1-350F-DB1A-FFAC34B04A34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8" creationId="{62930A55-49D3-9CAF-5720-D711258E5474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69" creationId="{942AE498-D50C-1BC3-39A3-A50B2F3ECB80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70" creationId="{C5D419A5-AA6F-2286-A55C-0464C087725D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71" creationId="{7B2568DF-01FE-FC4E-E1E0-D9552D5FDEE1}"/>
          </ac:spMkLst>
        </pc:spChg>
        <pc:spChg chg="mod">
          <ac:chgData name="Jackson Lee" userId="3826524cb1f82511" providerId="LiveId" clId="{F2AE43CD-5508-406E-BA87-E24E4F836D52}" dt="2024-04-05T14:27:45.073" v="6086"/>
          <ac:spMkLst>
            <pc:docMk/>
            <pc:sldMk cId="234094080" sldId="296"/>
            <ac:spMk id="72" creationId="{EA56F4A4-AD17-701E-7226-864AF76D0D37}"/>
          </ac:spMkLst>
        </pc:spChg>
        <pc:spChg chg="mod">
          <ac:chgData name="Jackson Lee" userId="3826524cb1f82511" providerId="LiveId" clId="{F2AE43CD-5508-406E-BA87-E24E4F836D52}" dt="2024-04-05T06:46:18.461" v="5838" actId="1076"/>
          <ac:spMkLst>
            <pc:docMk/>
            <pc:sldMk cId="234094080" sldId="296"/>
            <ac:spMk id="75" creationId="{052A7D19-09E5-88FB-A565-69C94446EA03}"/>
          </ac:spMkLst>
        </pc:spChg>
        <pc:grpChg chg="add mod">
          <ac:chgData name="Jackson Lee" userId="3826524cb1f82511" providerId="LiveId" clId="{F2AE43CD-5508-406E-BA87-E24E4F836D52}" dt="2024-04-05T14:27:45.073" v="6086"/>
          <ac:grpSpMkLst>
            <pc:docMk/>
            <pc:sldMk cId="234094080" sldId="296"/>
            <ac:grpSpMk id="2" creationId="{8A80E77A-4837-2FBF-E7A5-BEFEB55619A1}"/>
          </ac:grpSpMkLst>
        </pc:grpChg>
        <pc:grpChg chg="del">
          <ac:chgData name="Jackson Lee" userId="3826524cb1f82511" providerId="LiveId" clId="{F2AE43CD-5508-406E-BA87-E24E4F836D52}" dt="2024-04-05T06:46:08.850" v="5828" actId="478"/>
          <ac:grpSpMkLst>
            <pc:docMk/>
            <pc:sldMk cId="234094080" sldId="296"/>
            <ac:grpSpMk id="2" creationId="{8AEF4C98-F411-62A3-63FB-5126E132C851}"/>
          </ac:grpSpMkLst>
        </pc:grpChg>
        <pc:grpChg chg="mod">
          <ac:chgData name="Jackson Lee" userId="3826524cb1f82511" providerId="LiveId" clId="{F2AE43CD-5508-406E-BA87-E24E4F836D52}" dt="2024-04-05T14:27:45.073" v="6086"/>
          <ac:grpSpMkLst>
            <pc:docMk/>
            <pc:sldMk cId="234094080" sldId="296"/>
            <ac:grpSpMk id="3" creationId="{8D1E02F0-39F2-16A7-C328-604A772B2386}"/>
          </ac:grpSpMkLst>
        </pc:grpChg>
        <pc:grpChg chg="mod">
          <ac:chgData name="Jackson Lee" userId="3826524cb1f82511" providerId="LiveId" clId="{F2AE43CD-5508-406E-BA87-E24E4F836D52}" dt="2024-04-05T14:27:45.073" v="6086"/>
          <ac:grpSpMkLst>
            <pc:docMk/>
            <pc:sldMk cId="234094080" sldId="296"/>
            <ac:grpSpMk id="4" creationId="{3D7EEB32-9487-EB3C-2171-716485653CB9}"/>
          </ac:grpSpMkLst>
        </pc:grpChg>
        <pc:grpChg chg="mod">
          <ac:chgData name="Jackson Lee" userId="3826524cb1f82511" providerId="LiveId" clId="{F2AE43CD-5508-406E-BA87-E24E4F836D52}" dt="2024-04-05T14:27:45.073" v="6086"/>
          <ac:grpSpMkLst>
            <pc:docMk/>
            <pc:sldMk cId="234094080" sldId="296"/>
            <ac:grpSpMk id="40" creationId="{E629D16B-53A8-6CA9-0B41-B83259381AC9}"/>
          </ac:grpSpMkLst>
        </pc:grpChg>
        <pc:grpChg chg="mod">
          <ac:chgData name="Jackson Lee" userId="3826524cb1f82511" providerId="LiveId" clId="{F2AE43CD-5508-406E-BA87-E24E4F836D52}" dt="2024-04-05T14:27:45.073" v="6086"/>
          <ac:grpSpMkLst>
            <pc:docMk/>
            <pc:sldMk cId="234094080" sldId="296"/>
            <ac:grpSpMk id="41" creationId="{AA2116DB-B222-1A00-5868-C38F25E3376D}"/>
          </ac:grpSpMkLst>
        </pc:grpChg>
        <pc:grpChg chg="del">
          <ac:chgData name="Jackson Lee" userId="3826524cb1f82511" providerId="LiveId" clId="{F2AE43CD-5508-406E-BA87-E24E4F836D52}" dt="2024-04-05T06:46:10.032" v="5829" actId="478"/>
          <ac:grpSpMkLst>
            <pc:docMk/>
            <pc:sldMk cId="234094080" sldId="296"/>
            <ac:grpSpMk id="85" creationId="{4B84CE6B-8CE8-B463-64C7-C0D425A36FD0}"/>
          </ac:grpSpMkLst>
        </pc:grpChg>
        <pc:grpChg chg="del">
          <ac:chgData name="Jackson Lee" userId="3826524cb1f82511" providerId="LiveId" clId="{F2AE43CD-5508-406E-BA87-E24E4F836D52}" dt="2024-04-05T06:46:10.032" v="5829" actId="478"/>
          <ac:grpSpMkLst>
            <pc:docMk/>
            <pc:sldMk cId="234094080" sldId="296"/>
            <ac:grpSpMk id="86" creationId="{B8296C6E-EB1B-56F3-F63C-707FD1573CA8}"/>
          </ac:grpSpMkLst>
        </pc:grpChg>
        <pc:grpChg chg="del">
          <ac:chgData name="Jackson Lee" userId="3826524cb1f82511" providerId="LiveId" clId="{F2AE43CD-5508-406E-BA87-E24E4F836D52}" dt="2024-04-05T06:46:10.032" v="5829" actId="478"/>
          <ac:grpSpMkLst>
            <pc:docMk/>
            <pc:sldMk cId="234094080" sldId="296"/>
            <ac:grpSpMk id="101" creationId="{85ABE1FE-CDE7-7C88-53BD-C811C28B4459}"/>
          </ac:grpSpMkLst>
        </pc:grpChg>
        <pc:grpChg chg="del">
          <ac:chgData name="Jackson Lee" userId="3826524cb1f82511" providerId="LiveId" clId="{F2AE43CD-5508-406E-BA87-E24E4F836D52}" dt="2024-04-05T06:46:10.032" v="5829" actId="478"/>
          <ac:grpSpMkLst>
            <pc:docMk/>
            <pc:sldMk cId="234094080" sldId="296"/>
            <ac:grpSpMk id="106" creationId="{3F148951-B078-E958-5617-B4695B1ED9F4}"/>
          </ac:grpSpMkLst>
        </pc:grpChg>
      </pc:sldChg>
      <pc:sldChg chg="new ord setBg">
        <pc:chgData name="Jackson Lee" userId="3826524cb1f82511" providerId="LiveId" clId="{F2AE43CD-5508-406E-BA87-E24E4F836D52}" dt="2024-04-05T06:48:04.015" v="5894"/>
        <pc:sldMkLst>
          <pc:docMk/>
          <pc:sldMk cId="2344451170" sldId="297"/>
        </pc:sldMkLst>
      </pc:sldChg>
      <pc:sldChg chg="add del setBg">
        <pc:chgData name="Jackson Lee" userId="3826524cb1f82511" providerId="LiveId" clId="{F2AE43CD-5508-406E-BA87-E24E4F836D52}" dt="2024-04-05T14:35:54.162" v="6088"/>
        <pc:sldMkLst>
          <pc:docMk/>
          <pc:sldMk cId="1522196253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1C6EF-546D-4406-92A2-157FC3684EF7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D4740-7463-4252-82EE-2BAED0005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8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12D5E3-5E4D-4F31-ADAC-627331FE52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94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Features:</a:t>
            </a:r>
          </a:p>
          <a:p>
            <a:r>
              <a:rPr lang="en-US"/>
              <a:t>- automatic advance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D4740-7463-4252-82EE-2BAED0005E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7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Animation delay</a:t>
            </a:r>
          </a:p>
          <a:p>
            <a:pPr marL="171450" indent="-171450">
              <a:buFontTx/>
              <a:buChar char="-"/>
            </a:pPr>
            <a:r>
              <a:rPr lang="en-US" dirty="0"/>
              <a:t>Animation easing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D4740-7463-4252-82EE-2BAED0005E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627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Features:</a:t>
            </a:r>
          </a:p>
          <a:p>
            <a:r>
              <a:rPr lang="en-US"/>
              <a:t>- Live updating clock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D4740-7463-4252-82EE-2BAED0005E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0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Morph</a:t>
            </a:r>
          </a:p>
          <a:p>
            <a:pPr marL="171450" indent="-171450">
              <a:buFontTx/>
              <a:buChar char="-"/>
            </a:pPr>
            <a:r>
              <a:rPr lang="en-US" dirty="0"/>
              <a:t>Hover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D4740-7463-4252-82EE-2BAED0005E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9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Hover actions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onClick</a:t>
            </a:r>
            <a:r>
              <a:rPr lang="en-US" dirty="0"/>
              <a:t> actions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D4740-7463-4252-82EE-2BAED0005E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0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D4740-7463-4252-82EE-2BAED0005E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5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3C18C-CD4F-4396-BE28-883CF5814F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3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7791-27D4-9A9D-4162-625153A71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149AC-C4B8-8041-E1DB-92B055311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02E61-003B-C5F6-B8E8-63E840F1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57AE5-3A6F-41B8-FBAB-CAFE385A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5BEB1-AE40-8E03-D02A-36ABC8E0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8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53BA-598D-8E18-E4B6-A7D8E6AE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34852-5BCB-30BC-2A3F-BFF02EA54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88DD-6F2B-3123-958C-46A4539F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B3858-C575-5A4E-7DAD-9C0C6DC4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58603-E756-CE0F-166C-14FC4FA0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A75768-2882-8C2A-CB1B-5B3CF161E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BAF37-585B-B61F-E55F-9C85E7D7E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AD17-FC2A-D13C-3A78-D45C0020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E28AF-071A-6BD0-F555-A9E17F43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357BF-2DFE-61DD-1027-53EAD1D3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59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FBA4-7D07-A072-48A7-4D22CEC03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lIns="0" tIns="0" rIns="0" bIns="0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421E7-548E-3A31-AF93-64CCC214B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lIns="0" tIns="0" rIns="0" bIns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FBA5F-C4E7-0E54-8525-98726096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1BDA4-C722-CFF3-ED71-9DA46A59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C2D2-170D-B507-ED34-DF07BB5A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7944-3F8F-AC19-5223-A9E7F45C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F418F-0DD7-44B4-435A-71087F25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D436-7C4F-521A-1CFA-92D1DC80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71C30-FEAB-FD22-3075-0E3BE3E3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534D9-A7A8-C5A7-4DDD-CB0B1439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83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B54B-7FAC-1F72-C194-046A2DFB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A423F-9ABF-7EB1-B3B5-E463758F5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ABDA2-89CE-C04A-7BE7-8B0CE2383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5197B-5672-649A-2FE8-86CF68D7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56A97-CC25-98EB-C791-34586D43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A9B1-97E3-88E5-C0AA-BCEE6A87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416D-4C41-3383-9735-5DD942C31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E2E99-6D30-CB6A-055E-718812E65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C5AA3-6730-016B-54C0-F7543CF2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570B8-4A3E-37DB-3E75-7203CB9A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BA7DF-5292-02E9-32F1-3CE46CFC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94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C1C1-A05E-16C9-7B64-4104CBB4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95F80-86E1-20FE-3D39-12623BC6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8707-FC9E-72B4-14B0-B4FDB760B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12252-4414-D2FA-35A8-2156FB0CC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DE953-8DB5-177E-5F63-EF33FE1B4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A84D0-37DC-02A6-A7BD-610759A0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F0822-2C55-CA44-D60E-B75D19C1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6DBC0-3C45-D80C-A962-8B84288B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02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E814-CCF8-B38A-68FA-B70B2E6A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3D123-2DAC-AAC2-F120-253518263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B3B7B-E0F7-454F-EB20-34F1477E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7361F-15FA-FA59-04CF-09D45D33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59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92687-1BB2-2EC2-B271-F0928403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5D4D0-5EEF-4255-76B5-CC893923F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E3C75-2346-5E98-4D67-0A4B569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4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A224-D579-C476-F143-79CABB49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24F8C-EC20-400E-F184-0E245E9F6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92E2E-2B1E-1F2F-DD0A-F39E1568C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B463E-58C0-815C-CE18-E1416EA9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AD57C-75F5-AACD-4893-C76B9C5B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3B83-6C1B-EBE9-BA59-CB0EAE2F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8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A6B8-203E-7CFC-614D-55A96023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14AB-971E-F98D-5F06-EA0C8644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FD162-AEF0-25FA-98AD-1CC21C917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DDA3-7CCD-B23B-3965-2F9B67EA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78EA-82D6-8000-293B-74237369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93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704B-E68D-3077-02D6-CB4390CB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933C9-7E3D-7DEA-4B63-CD1D65CD4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55B45-16C5-6DC8-AF52-4FCEBF239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B244F-BB4C-002E-39CF-D267AB2C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7D810-0A2C-8DAA-79B3-C01A007CD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F2C6-353B-DAA9-B900-530D89C4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19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071F-5114-5034-C493-0947AFDC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EBFE8-E241-7569-78B2-B801DE9D6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A2591-FAF3-58CF-B810-F37D881D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32084-28A5-6681-D15D-97DFA489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9BFF-71CC-AEE5-8F24-BCB679F5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1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E01422-83FA-7DA8-F039-EE7AD74DC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902D0-045B-7799-4332-687403AA4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CB487-DF6E-BABF-B014-2A65D1F9D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C313-BC08-4CE4-812C-D50CC827719E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C1E2-480A-7789-301D-D252A477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9A9EA-FD77-A793-2E95-987C0845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36F37-AA36-4D23-9D9A-A37E56B81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11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rgbClr val="1E1E1E"/>
        </a:soli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88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1757-35F4-8FF8-EE23-71A036AA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4E6E5-98AD-B1CD-DDEE-A438929B2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0B21A-5EB8-635F-6D64-960832A4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E9AA0-8F41-EDA7-66F6-D5B0D751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5CE-07D2-B219-D251-89C7304D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944E-964F-9E35-0969-4410F2B5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C0D62-AE22-8A92-D75B-9B744DE90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8BF2A-09F8-3A0B-2818-F9409447F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7C3EC-31C2-80AB-5EB5-C73C95E6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372AF-30B9-DA13-190B-C5B9AA77A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1350C-4BD8-CC8A-90C6-5B4EDFD6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7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AB8B-EF30-76BE-99BB-6A053B7E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08819-0517-C5EC-D2E7-1C241E575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E29AA-5EFA-0B97-D857-2D41B63A2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B65A3-2C87-68AF-0AE2-DF97911DD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FEB07-DFB7-B571-8E0C-19C1326AD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BF38C-3FD5-3EBA-A542-D5074883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7B8F9-E90A-A2C6-6A3B-AA4A9795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4786-7522-3EA7-63CC-E245ADC6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6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B06CB-E932-2BFB-6A12-065785C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76375-F9A2-697B-1091-F70D26C4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39486-5629-9754-B10D-CD1E7A4C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9BF71-7A94-8C1A-A8DD-5B6622BE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0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CF597-F171-6CE5-F498-ECA28389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E9937-5738-412A-B0C4-1A62DB4E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F582B-6C0F-E334-3675-6530740F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6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EA4-6C92-5779-407B-1366271B7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7AC3-D236-F7D7-D1F8-66D3C01B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FAC3-396E-6EFE-4B47-C9A97D8DE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0A95B-2A95-7941-FC8D-E3F270DD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DA2BD-973F-0AA9-A6B8-334ABEDB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DBAEC-9F36-42B4-B1D8-88A895CA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8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55B3-331C-B705-E157-CFAFB84B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3A8224-3794-D259-92EB-4241D4EF6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AE82D-044E-89A3-EA6D-BEEE1AAAB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8480E-C233-7F52-C027-FF426F4E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230AE-F39E-5343-6E19-C6A6B0525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E77F1-108D-96E0-FA09-8683B186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6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59744D-C7E4-A2C8-D57C-B34FD28C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E40FE-045C-FD44-84A8-9E7971CC1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B2836-0B2B-F676-942B-A910E52A8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3D0B2A-0FB5-4064-B7C9-D8CA5EE33CE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B1D4B-4085-E30D-8205-67155A98E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EDA64-83AE-E0BD-6A0B-0B404AE57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11AFE-720F-4DED-A8AB-BEFA7BA08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5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AAB406-4310-5F2B-FC0C-7C8992CA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F606C-F822-D5F8-550C-479793EC1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954C2-7868-AA6E-8267-89E166C5C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B5FC313-BC08-4CE4-812C-D50CC827719E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1AC66-9460-527B-CAC8-9706A64CF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64804-9784-39F3-5B83-CC3D6E36C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536F37-AA36-4D23-9D9A-A37E56B81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9173A-05CD-CA15-80F1-7F1294591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5559" t="27618" r="26751" b="389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2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8AE9-AE67-F6D3-1277-04898682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Scan to RSVP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62A0E-F51F-F8BB-C162-6C13B1FB3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A5108-9415-FD08-4E30-6C101CA1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85" y="1690688"/>
            <a:ext cx="4423229" cy="44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2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E549B-0D42-991B-DE9F-EC429B16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/>
        </p:blipFill>
        <p:spPr>
          <a:xfrm>
            <a:off x="-624114" y="-351064"/>
            <a:ext cx="13439295" cy="75601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7206A6-C840-F7CE-63EF-4D5F0528F75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Network Icon">
            <a:extLst>
              <a:ext uri="{FF2B5EF4-FFF2-40B4-BE49-F238E27FC236}">
                <a16:creationId xmlns:a16="http://schemas.microsoft.com/office/drawing/2014/main" id="{0566E985-073D-D1CA-3B37-4CCA6756F895}"/>
              </a:ext>
            </a:extLst>
          </p:cNvPr>
          <p:cNvGrpSpPr/>
          <p:nvPr/>
        </p:nvGrpSpPr>
        <p:grpSpPr>
          <a:xfrm>
            <a:off x="11644312" y="6351835"/>
            <a:ext cx="248841" cy="201365"/>
            <a:chOff x="1228725" y="739319"/>
            <a:chExt cx="5410201" cy="4377965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B3F0F7E-7232-9612-7616-9B817D6B4F45}"/>
                </a:ext>
              </a:extLst>
            </p:cNvPr>
            <p:cNvCxnSpPr>
              <a:cxnSpLocks/>
            </p:cNvCxnSpPr>
            <p:nvPr/>
          </p:nvCxnSpPr>
          <p:spPr>
            <a:xfrm>
              <a:off x="1228725" y="742950"/>
              <a:ext cx="5410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6BE5103-FC70-54A1-0F6B-E672EB4CB1A0}"/>
                </a:ext>
              </a:extLst>
            </p:cNvPr>
            <p:cNvCxnSpPr>
              <a:cxnSpLocks/>
            </p:cNvCxnSpPr>
            <p:nvPr/>
          </p:nvCxnSpPr>
          <p:spPr>
            <a:xfrm>
              <a:off x="6638924" y="739319"/>
              <a:ext cx="0" cy="324213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5F3959E-9C76-844C-D3BC-840C1FC41B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8836" y="3849504"/>
              <a:ext cx="470009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AD111B6-8DEE-80C1-956E-5058CDD65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8824" y="2495599"/>
              <a:ext cx="0" cy="262168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17D352-E25B-0D0E-609F-13866FE42195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07" y="4778437"/>
              <a:ext cx="253346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D4C89B-75A8-E9E5-77E0-500A3A616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837" y="3981441"/>
              <a:ext cx="0" cy="5066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4758497-CCE9-3669-C17A-1794463A74F9}"/>
                </a:ext>
              </a:extLst>
            </p:cNvPr>
            <p:cNvCxnSpPr/>
            <p:nvPr/>
          </p:nvCxnSpPr>
          <p:spPr>
            <a:xfrm>
              <a:off x="2718033" y="742950"/>
              <a:ext cx="0" cy="175642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191F1D-8C97-04DD-8D95-445303497F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8727" y="2499370"/>
              <a:ext cx="148930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71D8EDB-DFB7-4CD8-AA6C-E4A19B07E737}"/>
                </a:ext>
              </a:extLst>
            </p:cNvPr>
            <p:cNvCxnSpPr/>
            <p:nvPr/>
          </p:nvCxnSpPr>
          <p:spPr>
            <a:xfrm flipV="1">
              <a:off x="1228725" y="742950"/>
              <a:ext cx="0" cy="175642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5C2C07-A9E3-DE85-A132-4D21C82F7990}"/>
                </a:ext>
              </a:extLst>
            </p:cNvPr>
            <p:cNvCxnSpPr/>
            <p:nvPr/>
          </p:nvCxnSpPr>
          <p:spPr>
            <a:xfrm>
              <a:off x="1228725" y="1434517"/>
              <a:ext cx="149769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6B4714-FD4C-E145-9250-507920F4C26E}"/>
                </a:ext>
              </a:extLst>
            </p:cNvPr>
            <p:cNvCxnSpPr>
              <a:cxnSpLocks/>
            </p:cNvCxnSpPr>
            <p:nvPr/>
          </p:nvCxnSpPr>
          <p:spPr>
            <a:xfrm>
              <a:off x="1952625" y="1434517"/>
              <a:ext cx="0" cy="41945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D8B5831E-9883-0A17-5F4E-7333EBBA29CC}"/>
              </a:ext>
            </a:extLst>
          </p:cNvPr>
          <p:cNvSpPr/>
          <p:nvPr/>
        </p:nvSpPr>
        <p:spPr>
          <a:xfrm>
            <a:off x="5186361" y="1279965"/>
            <a:ext cx="1819276" cy="1819276"/>
          </a:xfrm>
          <a:prstGeom prst="ellipse">
            <a:avLst/>
          </a:prstGeom>
          <a:blipFill dpi="0" rotWithShape="1">
            <a:blip r:embed="rId5"/>
            <a:srcRect/>
            <a:tile tx="508000" ty="25400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5BF56F-1E4E-E5E9-3EA7-D2C5157AE781}"/>
              </a:ext>
            </a:extLst>
          </p:cNvPr>
          <p:cNvSpPr txBox="1"/>
          <p:nvPr/>
        </p:nvSpPr>
        <p:spPr>
          <a:xfrm>
            <a:off x="0" y="32826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jack</a:t>
            </a:r>
          </a:p>
        </p:txBody>
      </p:sp>
      <p:grpSp>
        <p:nvGrpSpPr>
          <p:cNvPr id="3" name="circle 1">
            <a:extLst>
              <a:ext uri="{FF2B5EF4-FFF2-40B4-BE49-F238E27FC236}">
                <a16:creationId xmlns:a16="http://schemas.microsoft.com/office/drawing/2014/main" id="{13A72FBF-148D-D5F2-9968-66B8AAC22CE5}"/>
              </a:ext>
            </a:extLst>
          </p:cNvPr>
          <p:cNvGrpSpPr/>
          <p:nvPr/>
        </p:nvGrpSpPr>
        <p:grpSpPr>
          <a:xfrm rot="10163178">
            <a:off x="5312473" y="4088956"/>
            <a:ext cx="277240" cy="277240"/>
            <a:chOff x="5885207" y="5334830"/>
            <a:chExt cx="391768" cy="391768"/>
          </a:xfrm>
        </p:grpSpPr>
        <p:sp>
          <p:nvSpPr>
            <p:cNvPr id="4" name="circle to keep teh size">
              <a:extLst>
                <a:ext uri="{FF2B5EF4-FFF2-40B4-BE49-F238E27FC236}">
                  <a16:creationId xmlns:a16="http://schemas.microsoft.com/office/drawing/2014/main" id="{BFBFCA24-08CE-8E86-4E1B-CF6A74DB94E5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6E19F0-6168-D7BD-E38F-D4EDB7ADA85C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" name="circle 2">
            <a:extLst>
              <a:ext uri="{FF2B5EF4-FFF2-40B4-BE49-F238E27FC236}">
                <a16:creationId xmlns:a16="http://schemas.microsoft.com/office/drawing/2014/main" id="{65ACC5AE-DC3B-921E-CABE-1AEDAA78F3BD}"/>
              </a:ext>
            </a:extLst>
          </p:cNvPr>
          <p:cNvGrpSpPr/>
          <p:nvPr/>
        </p:nvGrpSpPr>
        <p:grpSpPr>
          <a:xfrm rot="10163178">
            <a:off x="5312472" y="4088956"/>
            <a:ext cx="277240" cy="277240"/>
            <a:chOff x="5885207" y="5334830"/>
            <a:chExt cx="391768" cy="391768"/>
          </a:xfrm>
        </p:grpSpPr>
        <p:sp>
          <p:nvSpPr>
            <p:cNvPr id="10" name="circle to keep teh size">
              <a:extLst>
                <a:ext uri="{FF2B5EF4-FFF2-40B4-BE49-F238E27FC236}">
                  <a16:creationId xmlns:a16="http://schemas.microsoft.com/office/drawing/2014/main" id="{B78368F6-0FE6-6511-DA11-A45C67DF43BE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78C144-D038-0AC0-B401-F76FBCDB9183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2" name="circle 3">
            <a:extLst>
              <a:ext uri="{FF2B5EF4-FFF2-40B4-BE49-F238E27FC236}">
                <a16:creationId xmlns:a16="http://schemas.microsoft.com/office/drawing/2014/main" id="{11BC1570-E06E-19BA-2415-E358D1B86FCD}"/>
              </a:ext>
            </a:extLst>
          </p:cNvPr>
          <p:cNvGrpSpPr/>
          <p:nvPr/>
        </p:nvGrpSpPr>
        <p:grpSpPr>
          <a:xfrm rot="10163178">
            <a:off x="5312472" y="4088956"/>
            <a:ext cx="277240" cy="277240"/>
            <a:chOff x="5885207" y="5334830"/>
            <a:chExt cx="391768" cy="391768"/>
          </a:xfrm>
        </p:grpSpPr>
        <p:sp>
          <p:nvSpPr>
            <p:cNvPr id="13" name="circle to keep teh size">
              <a:extLst>
                <a:ext uri="{FF2B5EF4-FFF2-40B4-BE49-F238E27FC236}">
                  <a16:creationId xmlns:a16="http://schemas.microsoft.com/office/drawing/2014/main" id="{CDF4FADE-10C4-766A-3FCB-6473B74F201F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ECD73F-D263-DFF0-748E-2B1DF408A114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5" name="circle 4">
            <a:extLst>
              <a:ext uri="{FF2B5EF4-FFF2-40B4-BE49-F238E27FC236}">
                <a16:creationId xmlns:a16="http://schemas.microsoft.com/office/drawing/2014/main" id="{C9F54D1E-DF77-A383-3B6C-430DE29606E1}"/>
              </a:ext>
            </a:extLst>
          </p:cNvPr>
          <p:cNvGrpSpPr/>
          <p:nvPr/>
        </p:nvGrpSpPr>
        <p:grpSpPr>
          <a:xfrm rot="10163178">
            <a:off x="5312471" y="4088956"/>
            <a:ext cx="277240" cy="277240"/>
            <a:chOff x="5885207" y="5334830"/>
            <a:chExt cx="391768" cy="391768"/>
          </a:xfrm>
        </p:grpSpPr>
        <p:sp>
          <p:nvSpPr>
            <p:cNvPr id="16" name="circle to keep teh size">
              <a:extLst>
                <a:ext uri="{FF2B5EF4-FFF2-40B4-BE49-F238E27FC236}">
                  <a16:creationId xmlns:a16="http://schemas.microsoft.com/office/drawing/2014/main" id="{3004C7CA-BACE-6C2C-90F7-CA7838838822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B052F2-B492-234C-2733-B8E67AA6AC53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" name="circle 5">
            <a:extLst>
              <a:ext uri="{FF2B5EF4-FFF2-40B4-BE49-F238E27FC236}">
                <a16:creationId xmlns:a16="http://schemas.microsoft.com/office/drawing/2014/main" id="{EFA8F40D-9CD0-B810-2C9E-AB7B8AED4F8C}"/>
              </a:ext>
            </a:extLst>
          </p:cNvPr>
          <p:cNvGrpSpPr/>
          <p:nvPr/>
        </p:nvGrpSpPr>
        <p:grpSpPr>
          <a:xfrm rot="10163178">
            <a:off x="5312471" y="4088956"/>
            <a:ext cx="277240" cy="277240"/>
            <a:chOff x="5885207" y="5334830"/>
            <a:chExt cx="391768" cy="391768"/>
          </a:xfrm>
        </p:grpSpPr>
        <p:sp>
          <p:nvSpPr>
            <p:cNvPr id="19" name="circle to keep teh size">
              <a:extLst>
                <a:ext uri="{FF2B5EF4-FFF2-40B4-BE49-F238E27FC236}">
                  <a16:creationId xmlns:a16="http://schemas.microsoft.com/office/drawing/2014/main" id="{48F38736-552B-CDF0-6A99-FC2D473CDB21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FADC7D-CEE7-4392-780E-C652C803AD3F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4CCCBC7-8866-1252-52C3-2D8478960FBF}"/>
              </a:ext>
            </a:extLst>
          </p:cNvPr>
          <p:cNvSpPr txBox="1"/>
          <p:nvPr/>
        </p:nvSpPr>
        <p:spPr>
          <a:xfrm>
            <a:off x="5698224" y="407473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90712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9600000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8400000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5400000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7200000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6000000">
                                      <p:cBhvr>
                                        <p:cTn id="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61B35486-43D5-3A89-5016-1FDE16B7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D9A15AC-7A48-D45B-35C3-67D8F66234E4}"/>
              </a:ext>
            </a:extLst>
          </p:cNvPr>
          <p:cNvGrpSpPr/>
          <p:nvPr/>
        </p:nvGrpSpPr>
        <p:grpSpPr>
          <a:xfrm>
            <a:off x="-1" y="6584399"/>
            <a:ext cx="12192002" cy="296541"/>
            <a:chOff x="-1" y="6584399"/>
            <a:chExt cx="12192002" cy="296541"/>
          </a:xfrm>
        </p:grpSpPr>
        <p:pic>
          <p:nvPicPr>
            <p:cNvPr id="38" name="Picture 37" descr="A close up of a colorful paper&#10;&#10;Description automatically generated">
              <a:extLst>
                <a:ext uri="{FF2B5EF4-FFF2-40B4-BE49-F238E27FC236}">
                  <a16:creationId xmlns:a16="http://schemas.microsoft.com/office/drawing/2014/main" id="{32589548-BB93-5E4F-FBA3-F72F18EA9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661" b="-1"/>
            <a:stretch/>
          </p:blipFill>
          <p:spPr>
            <a:xfrm>
              <a:off x="-1" y="6603464"/>
              <a:ext cx="12192000" cy="25453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0" y="6603464"/>
              <a:ext cx="12192001" cy="254536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E3F76D9-366A-46B3-843C-FEBDAA5B0F04}"/>
                </a:ext>
              </a:extLst>
            </p:cNvPr>
            <p:cNvGrpSpPr/>
            <p:nvPr/>
          </p:nvGrpSpPr>
          <p:grpSpPr>
            <a:xfrm>
              <a:off x="11169959" y="6695310"/>
              <a:ext cx="97635" cy="79007"/>
              <a:chOff x="1228725" y="739319"/>
              <a:chExt cx="5410201" cy="4377965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78CC79-E397-48A7-9522-AE7AE9DE6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8725" y="742950"/>
                <a:ext cx="541020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AC5D8EB-807C-4831-BCE0-F5FDB8D2DD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4" y="739319"/>
                <a:ext cx="0" cy="324213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0132795-CDAF-4297-9CC4-1C3F83096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8836" y="3849504"/>
                <a:ext cx="470009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2CC3221-8765-4307-BE46-2AEBAB2F9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8824" y="2495599"/>
                <a:ext cx="0" cy="2621685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49D622E-9C8F-4AE4-A402-56837C266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1107" y="4778437"/>
                <a:ext cx="253346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1070523-127E-48CC-A831-7146C1970F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3837" y="3981441"/>
                <a:ext cx="0" cy="50669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716AA9D2-AF13-4214-AC71-3CE5158831F1}"/>
                  </a:ext>
                </a:extLst>
              </p:cNvPr>
              <p:cNvCxnSpPr/>
              <p:nvPr/>
            </p:nvCxnSpPr>
            <p:spPr>
              <a:xfrm>
                <a:off x="2718033" y="742950"/>
                <a:ext cx="0" cy="175642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BBD51CD-F44F-4D8C-9F45-C240BB0925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28727" y="2499370"/>
                <a:ext cx="1489307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FED2D54-289A-4A61-A049-B263058BBE26}"/>
                  </a:ext>
                </a:extLst>
              </p:cNvPr>
              <p:cNvCxnSpPr/>
              <p:nvPr/>
            </p:nvCxnSpPr>
            <p:spPr>
              <a:xfrm flipV="1">
                <a:off x="1228725" y="742950"/>
                <a:ext cx="0" cy="175642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B20AEFB-31AA-483A-B492-E8D54B1592A0}"/>
                  </a:ext>
                </a:extLst>
              </p:cNvPr>
              <p:cNvCxnSpPr/>
              <p:nvPr/>
            </p:nvCxnSpPr>
            <p:spPr>
              <a:xfrm>
                <a:off x="1228725" y="1434517"/>
                <a:ext cx="1497697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DF12853-EF23-44E1-A9EF-8CC5F1EBB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2625" y="1434517"/>
                <a:ext cx="0" cy="41945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>
            <a:xfrm>
              <a:off x="307598" y="6603464"/>
              <a:ext cx="2177139" cy="25453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6440" y="6610500"/>
              <a:ext cx="1164432" cy="2545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30" spc="10">
                  <a:solidFill>
                    <a:schemeClr val="lt1">
                      <a:alpha val="5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Type here to search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324095" y="6682653"/>
              <a:ext cx="66153" cy="96426"/>
              <a:chOff x="8039101" y="304800"/>
              <a:chExt cx="4152900" cy="605341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8943371" y="304800"/>
                <a:ext cx="2438415" cy="4343408"/>
              </a:xfrm>
              <a:prstGeom prst="rect">
                <a:avLst/>
              </a:prstGeom>
              <a:noFill/>
              <a:ln w="3810">
                <a:solidFill>
                  <a:schemeClr val="bg1">
                    <a:alpha val="5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>
                <a:cxnSpLocks/>
                <a:endCxn id="66" idx="1"/>
              </p:cNvCxnSpPr>
              <p:nvPr/>
            </p:nvCxnSpPr>
            <p:spPr>
              <a:xfrm flipV="1">
                <a:off x="10115550" y="5534583"/>
                <a:ext cx="0" cy="785533"/>
              </a:xfrm>
              <a:prstGeom prst="line">
                <a:avLst/>
              </a:prstGeom>
              <a:ln w="3810">
                <a:solidFill>
                  <a:schemeClr val="bg1">
                    <a:alpha val="5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>
                <a:off x="8994570" y="6358216"/>
                <a:ext cx="2237756" cy="0"/>
              </a:xfrm>
              <a:prstGeom prst="line">
                <a:avLst/>
              </a:prstGeom>
              <a:ln w="3810">
                <a:solidFill>
                  <a:schemeClr val="bg1">
                    <a:alpha val="5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Left Bracket 65"/>
              <p:cNvSpPr/>
              <p:nvPr/>
            </p:nvSpPr>
            <p:spPr>
              <a:xfrm rot="16200000">
                <a:off x="8942113" y="2284666"/>
                <a:ext cx="2346876" cy="4152900"/>
              </a:xfrm>
              <a:prstGeom prst="leftBracket">
                <a:avLst>
                  <a:gd name="adj" fmla="val 31602"/>
                </a:avLst>
              </a:prstGeom>
              <a:ln w="3810">
                <a:solidFill>
                  <a:schemeClr val="bg1">
                    <a:alpha val="5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11292006" y="6699352"/>
              <a:ext cx="728584" cy="1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EEE2E46B-53F1-4B85-B6CD-F229514D9BAD}" type="datetime1">
                <a:rPr lang="en-US" sz="58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pPr algn="ctr"/>
                <a:t>4/5/2024</a:t>
              </a:fld>
              <a:endParaRPr lang="en-US" sz="58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L-Shape 78"/>
            <p:cNvSpPr/>
            <p:nvPr/>
          </p:nvSpPr>
          <p:spPr>
            <a:xfrm rot="8100000">
              <a:off x="11044445" y="6723401"/>
              <a:ext cx="48706" cy="48706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/>
            <p:cNvSpPr/>
            <p:nvPr/>
          </p:nvSpPr>
          <p:spPr>
            <a:xfrm>
              <a:off x="11932975" y="6682652"/>
              <a:ext cx="95819" cy="95819"/>
            </a:xfrm>
            <a:custGeom>
              <a:avLst/>
              <a:gdLst>
                <a:gd name="connsiteX0" fmla="*/ 0 w 933450"/>
                <a:gd name="connsiteY0" fmla="*/ 0 h 923925"/>
                <a:gd name="connsiteX1" fmla="*/ 933450 w 933450"/>
                <a:gd name="connsiteY1" fmla="*/ 0 h 923925"/>
                <a:gd name="connsiteX2" fmla="*/ 933450 w 933450"/>
                <a:gd name="connsiteY2" fmla="*/ 723900 h 923925"/>
                <a:gd name="connsiteX3" fmla="*/ 619125 w 933450"/>
                <a:gd name="connsiteY3" fmla="*/ 723900 h 923925"/>
                <a:gd name="connsiteX4" fmla="*/ 485775 w 933450"/>
                <a:gd name="connsiteY4" fmla="*/ 923925 h 923925"/>
                <a:gd name="connsiteX5" fmla="*/ 323850 w 933450"/>
                <a:gd name="connsiteY5" fmla="*/ 762000 h 923925"/>
                <a:gd name="connsiteX6" fmla="*/ 0 w 933450"/>
                <a:gd name="connsiteY6" fmla="*/ 762000 h 923925"/>
                <a:gd name="connsiteX7" fmla="*/ 0 w 933450"/>
                <a:gd name="connsiteY7" fmla="*/ 0 h 923925"/>
                <a:gd name="connsiteX0" fmla="*/ 0 w 933450"/>
                <a:gd name="connsiteY0" fmla="*/ 0 h 923925"/>
                <a:gd name="connsiteX1" fmla="*/ 933450 w 933450"/>
                <a:gd name="connsiteY1" fmla="*/ 0 h 923925"/>
                <a:gd name="connsiteX2" fmla="*/ 933450 w 933450"/>
                <a:gd name="connsiteY2" fmla="*/ 723900 h 923925"/>
                <a:gd name="connsiteX3" fmla="*/ 619125 w 933450"/>
                <a:gd name="connsiteY3" fmla="*/ 767564 h 923925"/>
                <a:gd name="connsiteX4" fmla="*/ 485775 w 933450"/>
                <a:gd name="connsiteY4" fmla="*/ 923925 h 923925"/>
                <a:gd name="connsiteX5" fmla="*/ 323850 w 933450"/>
                <a:gd name="connsiteY5" fmla="*/ 762000 h 923925"/>
                <a:gd name="connsiteX6" fmla="*/ 0 w 933450"/>
                <a:gd name="connsiteY6" fmla="*/ 762000 h 923925"/>
                <a:gd name="connsiteX7" fmla="*/ 0 w 933450"/>
                <a:gd name="connsiteY7" fmla="*/ 0 h 923925"/>
                <a:gd name="connsiteX0" fmla="*/ 0 w 937571"/>
                <a:gd name="connsiteY0" fmla="*/ 0 h 923925"/>
                <a:gd name="connsiteX1" fmla="*/ 933450 w 937571"/>
                <a:gd name="connsiteY1" fmla="*/ 0 h 923925"/>
                <a:gd name="connsiteX2" fmla="*/ 937571 w 937571"/>
                <a:gd name="connsiteY2" fmla="*/ 769595 h 923925"/>
                <a:gd name="connsiteX3" fmla="*/ 619125 w 937571"/>
                <a:gd name="connsiteY3" fmla="*/ 767564 h 923925"/>
                <a:gd name="connsiteX4" fmla="*/ 485775 w 937571"/>
                <a:gd name="connsiteY4" fmla="*/ 923925 h 923925"/>
                <a:gd name="connsiteX5" fmla="*/ 323850 w 937571"/>
                <a:gd name="connsiteY5" fmla="*/ 762000 h 923925"/>
                <a:gd name="connsiteX6" fmla="*/ 0 w 937571"/>
                <a:gd name="connsiteY6" fmla="*/ 762000 h 923925"/>
                <a:gd name="connsiteX7" fmla="*/ 0 w 937571"/>
                <a:gd name="connsiteY7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7571" h="923925">
                  <a:moveTo>
                    <a:pt x="0" y="0"/>
                  </a:moveTo>
                  <a:lnTo>
                    <a:pt x="933450" y="0"/>
                  </a:lnTo>
                  <a:cubicBezTo>
                    <a:pt x="934824" y="256532"/>
                    <a:pt x="936197" y="513063"/>
                    <a:pt x="937571" y="769595"/>
                  </a:cubicBezTo>
                  <a:lnTo>
                    <a:pt x="619125" y="767564"/>
                  </a:lnTo>
                  <a:lnTo>
                    <a:pt x="485775" y="923925"/>
                  </a:lnTo>
                  <a:lnTo>
                    <a:pt x="32385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cxnSpLocks/>
            </p:cNvCxnSpPr>
            <p:nvPr/>
          </p:nvCxnSpPr>
          <p:spPr>
            <a:xfrm>
              <a:off x="12161045" y="6601885"/>
              <a:ext cx="0" cy="25083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11321843" y="6685451"/>
              <a:ext cx="96121" cy="82890"/>
              <a:chOff x="3144416" y="331723"/>
              <a:chExt cx="928442" cy="800655"/>
            </a:xfrm>
          </p:grpSpPr>
          <p:sp>
            <p:nvSpPr>
              <p:cNvPr id="91" name="Freeform: Shape 90"/>
              <p:cNvSpPr/>
              <p:nvPr/>
            </p:nvSpPr>
            <p:spPr>
              <a:xfrm>
                <a:off x="3144416" y="401217"/>
                <a:ext cx="317241" cy="662473"/>
              </a:xfrm>
              <a:custGeom>
                <a:avLst/>
                <a:gdLst>
                  <a:gd name="connsiteX0" fmla="*/ 0 w 317241"/>
                  <a:gd name="connsiteY0" fmla="*/ 457199 h 662473"/>
                  <a:gd name="connsiteX1" fmla="*/ 0 w 317241"/>
                  <a:gd name="connsiteY1" fmla="*/ 177281 h 662473"/>
                  <a:gd name="connsiteX2" fmla="*/ 139960 w 317241"/>
                  <a:gd name="connsiteY2" fmla="*/ 177281 h 662473"/>
                  <a:gd name="connsiteX3" fmla="*/ 317241 w 317241"/>
                  <a:gd name="connsiteY3" fmla="*/ 0 h 662473"/>
                  <a:gd name="connsiteX4" fmla="*/ 317241 w 317241"/>
                  <a:gd name="connsiteY4" fmla="*/ 662473 h 662473"/>
                  <a:gd name="connsiteX5" fmla="*/ 167951 w 317241"/>
                  <a:gd name="connsiteY5" fmla="*/ 513183 h 662473"/>
                  <a:gd name="connsiteX6" fmla="*/ 0 w 317241"/>
                  <a:gd name="connsiteY6" fmla="*/ 457199 h 66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241" h="662473">
                    <a:moveTo>
                      <a:pt x="0" y="457199"/>
                    </a:moveTo>
                    <a:lnTo>
                      <a:pt x="0" y="177281"/>
                    </a:lnTo>
                    <a:lnTo>
                      <a:pt x="139960" y="177281"/>
                    </a:lnTo>
                    <a:lnTo>
                      <a:pt x="317241" y="0"/>
                    </a:lnTo>
                    <a:lnTo>
                      <a:pt x="317241" y="662473"/>
                    </a:lnTo>
                    <a:lnTo>
                      <a:pt x="167951" y="513183"/>
                    </a:lnTo>
                    <a:lnTo>
                      <a:pt x="0" y="457199"/>
                    </a:lnTo>
                    <a:close/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/>
              <p:cNvSpPr/>
              <p:nvPr/>
            </p:nvSpPr>
            <p:spPr>
              <a:xfrm>
                <a:off x="3494104" y="541174"/>
                <a:ext cx="233799" cy="335900"/>
              </a:xfrm>
              <a:prstGeom prst="arc">
                <a:avLst>
                  <a:gd name="adj1" fmla="val 16200000"/>
                  <a:gd name="adj2" fmla="val 5421529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/>
              <p:cNvSpPr/>
              <p:nvPr/>
            </p:nvSpPr>
            <p:spPr>
              <a:xfrm>
                <a:off x="3465813" y="401221"/>
                <a:ext cx="429782" cy="617477"/>
              </a:xfrm>
              <a:prstGeom prst="arc">
                <a:avLst>
                  <a:gd name="adj1" fmla="val 16200000"/>
                  <a:gd name="adj2" fmla="val 5421529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c 96"/>
              <p:cNvSpPr/>
              <p:nvPr/>
            </p:nvSpPr>
            <p:spPr>
              <a:xfrm>
                <a:off x="3625555" y="331723"/>
                <a:ext cx="447303" cy="800655"/>
              </a:xfrm>
              <a:prstGeom prst="arc">
                <a:avLst>
                  <a:gd name="adj1" fmla="val 16200000"/>
                  <a:gd name="adj2" fmla="val 5421529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1171D0-0E50-47E5-AF3C-88E23F161B02}"/>
                </a:ext>
              </a:extLst>
            </p:cNvPr>
            <p:cNvSpPr/>
            <p:nvPr/>
          </p:nvSpPr>
          <p:spPr>
            <a:xfrm>
              <a:off x="11428762" y="6584399"/>
              <a:ext cx="450764" cy="1815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8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4:56 PM</a:t>
              </a:r>
              <a:endParaRPr lang="en-US" sz="58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356978" y="6660289"/>
              <a:ext cx="145432" cy="145432"/>
              <a:chOff x="4734682" y="1823115"/>
              <a:chExt cx="2678653" cy="2678651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5013226" y="2082375"/>
                <a:ext cx="2142911" cy="214291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734682" y="1823115"/>
                <a:ext cx="2678653" cy="2678651"/>
              </a:xfrm>
              <a:prstGeom prst="ellipse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aphic 6">
              <a:extLst>
                <a:ext uri="{FF2B5EF4-FFF2-40B4-BE49-F238E27FC236}">
                  <a16:creationId xmlns:a16="http://schemas.microsoft.com/office/drawing/2014/main" id="{6900133B-2CAB-4772-AF37-42899320372A}"/>
                </a:ext>
              </a:extLst>
            </p:cNvPr>
            <p:cNvGrpSpPr/>
            <p:nvPr/>
          </p:nvGrpSpPr>
          <p:grpSpPr>
            <a:xfrm>
              <a:off x="3514857" y="6652227"/>
              <a:ext cx="142930" cy="142009"/>
              <a:chOff x="2834717" y="6055492"/>
              <a:chExt cx="261197" cy="259514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8D86B05-41F3-4F12-A7B4-8AEE95BD8D38}"/>
                  </a:ext>
                </a:extLst>
              </p:cNvPr>
              <p:cNvSpPr/>
              <p:nvPr/>
            </p:nvSpPr>
            <p:spPr>
              <a:xfrm>
                <a:off x="2834717" y="6055492"/>
                <a:ext cx="261197" cy="259514"/>
              </a:xfrm>
              <a:custGeom>
                <a:avLst/>
                <a:gdLst/>
                <a:ahLst/>
                <a:cxnLst/>
                <a:rect l="0" t="0" r="0" b="0"/>
                <a:pathLst>
                  <a:path w="261197" h="259514">
                    <a:moveTo>
                      <a:pt x="94215" y="16143"/>
                    </a:moveTo>
                    <a:cubicBezTo>
                      <a:pt x="102441" y="7195"/>
                      <a:pt x="114074" y="1412"/>
                      <a:pt x="126200" y="429"/>
                    </a:cubicBezTo>
                    <a:cubicBezTo>
                      <a:pt x="129158" y="294"/>
                      <a:pt x="132129" y="316"/>
                      <a:pt x="135086" y="438"/>
                    </a:cubicBezTo>
                    <a:cubicBezTo>
                      <a:pt x="147110" y="1371"/>
                      <a:pt x="158630" y="7092"/>
                      <a:pt x="166834" y="15905"/>
                    </a:cubicBezTo>
                    <a:cubicBezTo>
                      <a:pt x="175155" y="24678"/>
                      <a:pt x="180019" y="36603"/>
                      <a:pt x="180257" y="48690"/>
                    </a:cubicBezTo>
                    <a:cubicBezTo>
                      <a:pt x="180316" y="54424"/>
                      <a:pt x="180266" y="60157"/>
                      <a:pt x="180280" y="65891"/>
                    </a:cubicBezTo>
                    <a:cubicBezTo>
                      <a:pt x="183722" y="65891"/>
                      <a:pt x="187160" y="65891"/>
                      <a:pt x="190598" y="65891"/>
                    </a:cubicBezTo>
                    <a:cubicBezTo>
                      <a:pt x="190571" y="59870"/>
                      <a:pt x="190656" y="53849"/>
                      <a:pt x="190553" y="47833"/>
                    </a:cubicBezTo>
                    <a:cubicBezTo>
                      <a:pt x="190203" y="37905"/>
                      <a:pt x="186657" y="28212"/>
                      <a:pt x="180814" y="20215"/>
                    </a:cubicBezTo>
                    <a:cubicBezTo>
                      <a:pt x="190853" y="27610"/>
                      <a:pt x="197886" y="38925"/>
                      <a:pt x="200076" y="51204"/>
                    </a:cubicBezTo>
                    <a:cubicBezTo>
                      <a:pt x="201018" y="56040"/>
                      <a:pt x="200902" y="60988"/>
                      <a:pt x="200888" y="65891"/>
                    </a:cubicBezTo>
                    <a:cubicBezTo>
                      <a:pt x="220900" y="65895"/>
                      <a:pt x="240912" y="65891"/>
                      <a:pt x="260928" y="65891"/>
                    </a:cubicBezTo>
                    <a:cubicBezTo>
                      <a:pt x="260941" y="122679"/>
                      <a:pt x="260946" y="179462"/>
                      <a:pt x="260932" y="236250"/>
                    </a:cubicBezTo>
                    <a:cubicBezTo>
                      <a:pt x="260923" y="239702"/>
                      <a:pt x="261278" y="243285"/>
                      <a:pt x="260053" y="246599"/>
                    </a:cubicBezTo>
                    <a:cubicBezTo>
                      <a:pt x="257719" y="253684"/>
                      <a:pt x="250807" y="259175"/>
                      <a:pt x="243277" y="259296"/>
                    </a:cubicBezTo>
                    <a:cubicBezTo>
                      <a:pt x="168180" y="259274"/>
                      <a:pt x="93084" y="259287"/>
                      <a:pt x="17992" y="259287"/>
                    </a:cubicBezTo>
                    <a:cubicBezTo>
                      <a:pt x="8738" y="259161"/>
                      <a:pt x="507" y="250855"/>
                      <a:pt x="337" y="241619"/>
                    </a:cubicBezTo>
                    <a:cubicBezTo>
                      <a:pt x="346" y="183045"/>
                      <a:pt x="332" y="124465"/>
                      <a:pt x="341" y="65891"/>
                    </a:cubicBezTo>
                    <a:cubicBezTo>
                      <a:pt x="27228" y="65891"/>
                      <a:pt x="54111" y="65891"/>
                      <a:pt x="80994" y="65891"/>
                    </a:cubicBezTo>
                    <a:cubicBezTo>
                      <a:pt x="81007" y="60166"/>
                      <a:pt x="80962" y="54442"/>
                      <a:pt x="81016" y="48722"/>
                    </a:cubicBezTo>
                    <a:cubicBezTo>
                      <a:pt x="81236" y="36734"/>
                      <a:pt x="86024" y="24898"/>
                      <a:pt x="94215" y="16143"/>
                    </a:cubicBezTo>
                    <a:moveTo>
                      <a:pt x="124275" y="11016"/>
                    </a:moveTo>
                    <a:cubicBezTo>
                      <a:pt x="115367" y="12443"/>
                      <a:pt x="107019" y="17081"/>
                      <a:pt x="101077" y="23875"/>
                    </a:cubicBezTo>
                    <a:cubicBezTo>
                      <a:pt x="94902" y="30861"/>
                      <a:pt x="91352" y="40105"/>
                      <a:pt x="91293" y="49431"/>
                    </a:cubicBezTo>
                    <a:cubicBezTo>
                      <a:pt x="91271" y="54918"/>
                      <a:pt x="91289" y="60404"/>
                      <a:pt x="91284" y="65891"/>
                    </a:cubicBezTo>
                    <a:cubicBezTo>
                      <a:pt x="94722" y="65891"/>
                      <a:pt x="98164" y="65891"/>
                      <a:pt x="101602" y="65891"/>
                    </a:cubicBezTo>
                    <a:cubicBezTo>
                      <a:pt x="101611" y="62959"/>
                      <a:pt x="101553" y="60027"/>
                      <a:pt x="101701" y="57095"/>
                    </a:cubicBezTo>
                    <a:cubicBezTo>
                      <a:pt x="102051" y="51173"/>
                      <a:pt x="103482" y="45318"/>
                      <a:pt x="105897" y="39899"/>
                    </a:cubicBezTo>
                    <a:cubicBezTo>
                      <a:pt x="110515" y="28796"/>
                      <a:pt x="121264" y="20911"/>
                      <a:pt x="132878" y="18473"/>
                    </a:cubicBezTo>
                    <a:cubicBezTo>
                      <a:pt x="140660" y="16852"/>
                      <a:pt x="149021" y="17571"/>
                      <a:pt x="156247" y="20970"/>
                    </a:cubicBezTo>
                    <a:cubicBezTo>
                      <a:pt x="153841" y="20831"/>
                      <a:pt x="151440" y="20579"/>
                      <a:pt x="149030" y="20759"/>
                    </a:cubicBezTo>
                    <a:cubicBezTo>
                      <a:pt x="139655" y="21253"/>
                      <a:pt x="130513" y="25262"/>
                      <a:pt x="123804" y="31844"/>
                    </a:cubicBezTo>
                    <a:cubicBezTo>
                      <a:pt x="116641" y="38759"/>
                      <a:pt x="112292" y="48493"/>
                      <a:pt x="111929" y="58447"/>
                    </a:cubicBezTo>
                    <a:cubicBezTo>
                      <a:pt x="111857" y="60925"/>
                      <a:pt x="111906" y="63408"/>
                      <a:pt x="111893" y="65891"/>
                    </a:cubicBezTo>
                    <a:cubicBezTo>
                      <a:pt x="131258" y="65891"/>
                      <a:pt x="150624" y="65891"/>
                      <a:pt x="169993" y="65891"/>
                    </a:cubicBezTo>
                    <a:cubicBezTo>
                      <a:pt x="169993" y="60849"/>
                      <a:pt x="169993" y="55807"/>
                      <a:pt x="169993" y="50769"/>
                    </a:cubicBezTo>
                    <a:cubicBezTo>
                      <a:pt x="170002" y="44528"/>
                      <a:pt x="168544" y="38287"/>
                      <a:pt x="165739" y="32715"/>
                    </a:cubicBezTo>
                    <a:cubicBezTo>
                      <a:pt x="161650" y="24512"/>
                      <a:pt x="154667" y="17800"/>
                      <a:pt x="146311" y="14046"/>
                    </a:cubicBezTo>
                    <a:cubicBezTo>
                      <a:pt x="139462" y="10966"/>
                      <a:pt x="131707" y="9741"/>
                      <a:pt x="124275" y="11016"/>
                    </a:cubicBezTo>
                    <a:moveTo>
                      <a:pt x="75940" y="107916"/>
                    </a:moveTo>
                    <a:cubicBezTo>
                      <a:pt x="75945" y="124757"/>
                      <a:pt x="75931" y="141594"/>
                      <a:pt x="75949" y="158436"/>
                    </a:cubicBezTo>
                    <a:cubicBezTo>
                      <a:pt x="92774" y="158422"/>
                      <a:pt x="109604" y="158431"/>
                      <a:pt x="126434" y="158427"/>
                    </a:cubicBezTo>
                    <a:cubicBezTo>
                      <a:pt x="126434" y="141594"/>
                      <a:pt x="126425" y="124757"/>
                      <a:pt x="126438" y="107920"/>
                    </a:cubicBezTo>
                    <a:cubicBezTo>
                      <a:pt x="109604" y="107907"/>
                      <a:pt x="92774" y="107920"/>
                      <a:pt x="75940" y="107916"/>
                    </a:cubicBezTo>
                    <a:moveTo>
                      <a:pt x="134835" y="107925"/>
                    </a:moveTo>
                    <a:cubicBezTo>
                      <a:pt x="134862" y="124757"/>
                      <a:pt x="134844" y="141594"/>
                      <a:pt x="134844" y="158427"/>
                    </a:cubicBezTo>
                    <a:cubicBezTo>
                      <a:pt x="151669" y="158436"/>
                      <a:pt x="168499" y="158418"/>
                      <a:pt x="185324" y="158440"/>
                    </a:cubicBezTo>
                    <a:cubicBezTo>
                      <a:pt x="185351" y="141594"/>
                      <a:pt x="185333" y="124753"/>
                      <a:pt x="185333" y="107911"/>
                    </a:cubicBezTo>
                    <a:cubicBezTo>
                      <a:pt x="168499" y="107925"/>
                      <a:pt x="151669" y="107898"/>
                      <a:pt x="134835" y="107925"/>
                    </a:cubicBezTo>
                    <a:moveTo>
                      <a:pt x="75949" y="166841"/>
                    </a:moveTo>
                    <a:cubicBezTo>
                      <a:pt x="75936" y="183678"/>
                      <a:pt x="75949" y="200519"/>
                      <a:pt x="75940" y="217356"/>
                    </a:cubicBezTo>
                    <a:cubicBezTo>
                      <a:pt x="92774" y="217352"/>
                      <a:pt x="109608" y="217374"/>
                      <a:pt x="126438" y="217347"/>
                    </a:cubicBezTo>
                    <a:cubicBezTo>
                      <a:pt x="126425" y="200515"/>
                      <a:pt x="126438" y="183678"/>
                      <a:pt x="126434" y="166845"/>
                    </a:cubicBezTo>
                    <a:cubicBezTo>
                      <a:pt x="109604" y="166841"/>
                      <a:pt x="92774" y="166850"/>
                      <a:pt x="75949" y="166841"/>
                    </a:cubicBezTo>
                    <a:moveTo>
                      <a:pt x="134844" y="166845"/>
                    </a:moveTo>
                    <a:cubicBezTo>
                      <a:pt x="134844" y="183682"/>
                      <a:pt x="134853" y="200515"/>
                      <a:pt x="134840" y="217352"/>
                    </a:cubicBezTo>
                    <a:cubicBezTo>
                      <a:pt x="151674" y="217370"/>
                      <a:pt x="168503" y="217356"/>
                      <a:pt x="185338" y="217356"/>
                    </a:cubicBezTo>
                    <a:cubicBezTo>
                      <a:pt x="185333" y="200519"/>
                      <a:pt x="185351" y="183678"/>
                      <a:pt x="185329" y="166841"/>
                    </a:cubicBezTo>
                    <a:cubicBezTo>
                      <a:pt x="168503" y="166854"/>
                      <a:pt x="151674" y="166841"/>
                      <a:pt x="134844" y="1668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7FCE86-6D5C-42F5-AE16-36BBFB7A42F5}"/>
                  </a:ext>
                </a:extLst>
              </p:cNvPr>
              <p:cNvSpPr/>
              <p:nvPr/>
            </p:nvSpPr>
            <p:spPr>
              <a:xfrm>
                <a:off x="2909395" y="6162431"/>
                <a:ext cx="53362" cy="53385"/>
              </a:xfrm>
              <a:custGeom>
                <a:avLst/>
                <a:gdLst/>
                <a:ahLst/>
                <a:cxnLst/>
                <a:rect l="0" t="0" r="0" b="0"/>
                <a:pathLst>
                  <a:path w="51162" h="51184">
                    <a:moveTo>
                      <a:pt x="337" y="338"/>
                    </a:moveTo>
                    <a:cubicBezTo>
                      <a:pt x="17171" y="343"/>
                      <a:pt x="34001" y="329"/>
                      <a:pt x="50835" y="343"/>
                    </a:cubicBezTo>
                    <a:cubicBezTo>
                      <a:pt x="50822" y="17180"/>
                      <a:pt x="50831" y="34017"/>
                      <a:pt x="50831" y="50849"/>
                    </a:cubicBezTo>
                    <a:cubicBezTo>
                      <a:pt x="34001" y="50854"/>
                      <a:pt x="17171" y="50845"/>
                      <a:pt x="346" y="50858"/>
                    </a:cubicBezTo>
                    <a:cubicBezTo>
                      <a:pt x="328" y="34017"/>
                      <a:pt x="342" y="17180"/>
                      <a:pt x="337" y="338"/>
                    </a:cubicBezTo>
                    <a:close/>
                  </a:path>
                </a:pathLst>
              </a:custGeom>
              <a:solidFill>
                <a:srgbClr val="F25022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BE9B1EF-451C-4033-BB35-AE40B30E3CAC}"/>
                  </a:ext>
                </a:extLst>
              </p:cNvPr>
              <p:cNvSpPr/>
              <p:nvPr/>
            </p:nvSpPr>
            <p:spPr>
              <a:xfrm>
                <a:off x="2968291" y="6162428"/>
                <a:ext cx="53362" cy="53385"/>
              </a:xfrm>
              <a:custGeom>
                <a:avLst/>
                <a:gdLst/>
                <a:ahLst/>
                <a:cxnLst/>
                <a:rect l="0" t="0" r="0" b="0"/>
                <a:pathLst>
                  <a:path w="51162" h="51184">
                    <a:moveTo>
                      <a:pt x="337" y="350"/>
                    </a:moveTo>
                    <a:cubicBezTo>
                      <a:pt x="17171" y="323"/>
                      <a:pt x="34000" y="350"/>
                      <a:pt x="50835" y="337"/>
                    </a:cubicBezTo>
                    <a:cubicBezTo>
                      <a:pt x="50835" y="17178"/>
                      <a:pt x="50853" y="34020"/>
                      <a:pt x="50826" y="50866"/>
                    </a:cubicBezTo>
                    <a:cubicBezTo>
                      <a:pt x="34000" y="50843"/>
                      <a:pt x="17171" y="50861"/>
                      <a:pt x="346" y="50852"/>
                    </a:cubicBezTo>
                    <a:cubicBezTo>
                      <a:pt x="346" y="34020"/>
                      <a:pt x="364" y="17183"/>
                      <a:pt x="337" y="350"/>
                    </a:cubicBezTo>
                    <a:close/>
                  </a:path>
                </a:pathLst>
              </a:custGeom>
              <a:solidFill>
                <a:srgbClr val="7FBA0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EC6FA9-D931-4849-9A20-6E046162F5D8}"/>
                  </a:ext>
                </a:extLst>
              </p:cNvPr>
              <p:cNvSpPr/>
              <p:nvPr/>
            </p:nvSpPr>
            <p:spPr>
              <a:xfrm>
                <a:off x="2909396" y="6221358"/>
                <a:ext cx="53362" cy="53385"/>
              </a:xfrm>
              <a:custGeom>
                <a:avLst/>
                <a:gdLst/>
                <a:ahLst/>
                <a:cxnLst/>
                <a:rect l="0" t="0" r="0" b="0"/>
                <a:pathLst>
                  <a:path w="51162" h="51184">
                    <a:moveTo>
                      <a:pt x="346" y="337"/>
                    </a:moveTo>
                    <a:cubicBezTo>
                      <a:pt x="17171" y="346"/>
                      <a:pt x="34000" y="337"/>
                      <a:pt x="50830" y="341"/>
                    </a:cubicBezTo>
                    <a:cubicBezTo>
                      <a:pt x="50835" y="17174"/>
                      <a:pt x="50821" y="34011"/>
                      <a:pt x="50835" y="50843"/>
                    </a:cubicBezTo>
                    <a:cubicBezTo>
                      <a:pt x="34005" y="50870"/>
                      <a:pt x="17171" y="50848"/>
                      <a:pt x="337" y="50852"/>
                    </a:cubicBezTo>
                    <a:cubicBezTo>
                      <a:pt x="346" y="34015"/>
                      <a:pt x="332" y="17174"/>
                      <a:pt x="346" y="337"/>
                    </a:cubicBezTo>
                    <a:close/>
                  </a:path>
                </a:pathLst>
              </a:custGeom>
              <a:solidFill>
                <a:srgbClr val="01A4E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543C4F4-29D8-401B-8606-89642B2AA33D}"/>
                  </a:ext>
                </a:extLst>
              </p:cNvPr>
              <p:cNvSpPr/>
              <p:nvPr/>
            </p:nvSpPr>
            <p:spPr>
              <a:xfrm>
                <a:off x="2968296" y="6221358"/>
                <a:ext cx="53362" cy="53385"/>
              </a:xfrm>
              <a:custGeom>
                <a:avLst/>
                <a:gdLst/>
                <a:ahLst/>
                <a:cxnLst/>
                <a:rect l="0" t="0" r="0" b="0"/>
                <a:pathLst>
                  <a:path w="51162" h="51184">
                    <a:moveTo>
                      <a:pt x="341" y="341"/>
                    </a:moveTo>
                    <a:cubicBezTo>
                      <a:pt x="17171" y="337"/>
                      <a:pt x="34000" y="350"/>
                      <a:pt x="50826" y="337"/>
                    </a:cubicBezTo>
                    <a:cubicBezTo>
                      <a:pt x="50848" y="17174"/>
                      <a:pt x="50830" y="34015"/>
                      <a:pt x="50835" y="50852"/>
                    </a:cubicBezTo>
                    <a:cubicBezTo>
                      <a:pt x="34000" y="50852"/>
                      <a:pt x="17171" y="50866"/>
                      <a:pt x="337" y="50848"/>
                    </a:cubicBezTo>
                    <a:cubicBezTo>
                      <a:pt x="350" y="34011"/>
                      <a:pt x="341" y="17178"/>
                      <a:pt x="341" y="341"/>
                    </a:cubicBezTo>
                    <a:close/>
                  </a:path>
                </a:pathLst>
              </a:custGeom>
              <a:solidFill>
                <a:srgbClr val="FFB901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1745C6-A9DC-42B7-A8C1-56064DD62025}"/>
                </a:ext>
              </a:extLst>
            </p:cNvPr>
            <p:cNvSpPr/>
            <p:nvPr/>
          </p:nvSpPr>
          <p:spPr>
            <a:xfrm>
              <a:off x="102252" y="6677044"/>
              <a:ext cx="97934" cy="109458"/>
            </a:xfrm>
            <a:custGeom>
              <a:avLst/>
              <a:gdLst/>
              <a:ahLst/>
              <a:cxnLst/>
              <a:rect l="0" t="0" r="0" b="0"/>
              <a:pathLst>
                <a:path w="838200" h="847725">
                  <a:moveTo>
                    <a:pt x="7144" y="125273"/>
                  </a:moveTo>
                  <a:lnTo>
                    <a:pt x="347062" y="78979"/>
                  </a:lnTo>
                  <a:lnTo>
                    <a:pt x="347211" y="406859"/>
                  </a:lnTo>
                  <a:lnTo>
                    <a:pt x="7454" y="408793"/>
                  </a:lnTo>
                  <a:close/>
                  <a:moveTo>
                    <a:pt x="346900" y="444637"/>
                  </a:moveTo>
                  <a:lnTo>
                    <a:pt x="347164" y="772801"/>
                  </a:lnTo>
                  <a:lnTo>
                    <a:pt x="7408" y="726090"/>
                  </a:lnTo>
                  <a:lnTo>
                    <a:pt x="7389" y="442435"/>
                  </a:lnTo>
                  <a:close/>
                  <a:moveTo>
                    <a:pt x="388107" y="72923"/>
                  </a:moveTo>
                  <a:lnTo>
                    <a:pt x="838811" y="7144"/>
                  </a:lnTo>
                  <a:lnTo>
                    <a:pt x="838811" y="402688"/>
                  </a:lnTo>
                  <a:lnTo>
                    <a:pt x="388107" y="406266"/>
                  </a:lnTo>
                  <a:close/>
                  <a:moveTo>
                    <a:pt x="838915" y="447723"/>
                  </a:moveTo>
                  <a:lnTo>
                    <a:pt x="838810" y="841486"/>
                  </a:lnTo>
                  <a:lnTo>
                    <a:pt x="388106" y="777874"/>
                  </a:lnTo>
                  <a:lnTo>
                    <a:pt x="387474" y="44698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656598-29D7-4C2D-896E-0CD4DAFD11BB}"/>
                </a:ext>
              </a:extLst>
            </p:cNvPr>
            <p:cNvGrpSpPr/>
            <p:nvPr/>
          </p:nvGrpSpPr>
          <p:grpSpPr>
            <a:xfrm>
              <a:off x="3202015" y="6672753"/>
              <a:ext cx="142930" cy="121483"/>
              <a:chOff x="3737524" y="1438035"/>
              <a:chExt cx="5311234" cy="4514263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B555160-AD52-45AF-8D81-E6A7DFAE5F84}"/>
                  </a:ext>
                </a:extLst>
              </p:cNvPr>
              <p:cNvSpPr/>
              <p:nvPr/>
            </p:nvSpPr>
            <p:spPr>
              <a:xfrm>
                <a:off x="6057821" y="3367044"/>
                <a:ext cx="76358" cy="123911"/>
              </a:xfrm>
              <a:custGeom>
                <a:avLst/>
                <a:gdLst>
                  <a:gd name="connsiteX0" fmla="*/ 219075 w 397669"/>
                  <a:gd name="connsiteY0" fmla="*/ 645319 h 645319"/>
                  <a:gd name="connsiteX1" fmla="*/ 126206 w 397669"/>
                  <a:gd name="connsiteY1" fmla="*/ 428625 h 645319"/>
                  <a:gd name="connsiteX2" fmla="*/ 0 w 397669"/>
                  <a:gd name="connsiteY2" fmla="*/ 545306 h 645319"/>
                  <a:gd name="connsiteX3" fmla="*/ 0 w 397669"/>
                  <a:gd name="connsiteY3" fmla="*/ 0 h 645319"/>
                  <a:gd name="connsiteX4" fmla="*/ 397669 w 397669"/>
                  <a:gd name="connsiteY4" fmla="*/ 390525 h 645319"/>
                  <a:gd name="connsiteX5" fmla="*/ 192881 w 397669"/>
                  <a:gd name="connsiteY5" fmla="*/ 390525 h 645319"/>
                  <a:gd name="connsiteX6" fmla="*/ 300037 w 397669"/>
                  <a:gd name="connsiteY6" fmla="*/ 600075 h 645319"/>
                  <a:gd name="connsiteX7" fmla="*/ 219075 w 397669"/>
                  <a:gd name="connsiteY7" fmla="*/ 645319 h 645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7669" h="645319">
                    <a:moveTo>
                      <a:pt x="219075" y="645319"/>
                    </a:moveTo>
                    <a:lnTo>
                      <a:pt x="126206" y="428625"/>
                    </a:lnTo>
                    <a:lnTo>
                      <a:pt x="0" y="545306"/>
                    </a:lnTo>
                    <a:lnTo>
                      <a:pt x="0" y="0"/>
                    </a:lnTo>
                    <a:lnTo>
                      <a:pt x="397669" y="390525"/>
                    </a:lnTo>
                    <a:lnTo>
                      <a:pt x="192881" y="390525"/>
                    </a:lnTo>
                    <a:lnTo>
                      <a:pt x="300037" y="600075"/>
                    </a:lnTo>
                    <a:lnTo>
                      <a:pt x="219075" y="645319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A7679BC-D7D3-4D6D-B926-FFE8EE5416D2}"/>
                  </a:ext>
                </a:extLst>
              </p:cNvPr>
              <p:cNvSpPr/>
              <p:nvPr/>
            </p:nvSpPr>
            <p:spPr>
              <a:xfrm>
                <a:off x="3737524" y="1463609"/>
                <a:ext cx="5311234" cy="4277001"/>
              </a:xfrm>
              <a:custGeom>
                <a:avLst/>
                <a:gdLst>
                  <a:gd name="connsiteX0" fmla="*/ 0 w 5449824"/>
                  <a:gd name="connsiteY0" fmla="*/ 4325112 h 4343400"/>
                  <a:gd name="connsiteX1" fmla="*/ 0 w 5449824"/>
                  <a:gd name="connsiteY1" fmla="*/ 0 h 4343400"/>
                  <a:gd name="connsiteX2" fmla="*/ 2167128 w 5449824"/>
                  <a:gd name="connsiteY2" fmla="*/ 0 h 4343400"/>
                  <a:gd name="connsiteX3" fmla="*/ 2578608 w 5449824"/>
                  <a:gd name="connsiteY3" fmla="*/ 411480 h 4343400"/>
                  <a:gd name="connsiteX4" fmla="*/ 2688336 w 5449824"/>
                  <a:gd name="connsiteY4" fmla="*/ 420624 h 4343400"/>
                  <a:gd name="connsiteX5" fmla="*/ 5449824 w 5449824"/>
                  <a:gd name="connsiteY5" fmla="*/ 420624 h 4343400"/>
                  <a:gd name="connsiteX6" fmla="*/ 5449824 w 5449824"/>
                  <a:gd name="connsiteY6" fmla="*/ 4343400 h 4343400"/>
                  <a:gd name="connsiteX7" fmla="*/ 0 w 5449824"/>
                  <a:gd name="connsiteY7" fmla="*/ 4325112 h 4343400"/>
                  <a:gd name="connsiteX0" fmla="*/ 0 w 5449824"/>
                  <a:gd name="connsiteY0" fmla="*/ 4325112 h 4343400"/>
                  <a:gd name="connsiteX1" fmla="*/ 0 w 5449824"/>
                  <a:gd name="connsiteY1" fmla="*/ 0 h 4343400"/>
                  <a:gd name="connsiteX2" fmla="*/ 2167128 w 5449824"/>
                  <a:gd name="connsiteY2" fmla="*/ 0 h 4343400"/>
                  <a:gd name="connsiteX3" fmla="*/ 2664333 w 5449824"/>
                  <a:gd name="connsiteY3" fmla="*/ 409098 h 4343400"/>
                  <a:gd name="connsiteX4" fmla="*/ 2688336 w 5449824"/>
                  <a:gd name="connsiteY4" fmla="*/ 420624 h 4343400"/>
                  <a:gd name="connsiteX5" fmla="*/ 5449824 w 5449824"/>
                  <a:gd name="connsiteY5" fmla="*/ 420624 h 4343400"/>
                  <a:gd name="connsiteX6" fmla="*/ 5449824 w 5449824"/>
                  <a:gd name="connsiteY6" fmla="*/ 4343400 h 4343400"/>
                  <a:gd name="connsiteX7" fmla="*/ 0 w 5449824"/>
                  <a:gd name="connsiteY7" fmla="*/ 4325112 h 4343400"/>
                  <a:gd name="connsiteX0" fmla="*/ 0 w 5449824"/>
                  <a:gd name="connsiteY0" fmla="*/ 4339399 h 4357687"/>
                  <a:gd name="connsiteX1" fmla="*/ 0 w 5449824"/>
                  <a:gd name="connsiteY1" fmla="*/ 14287 h 4357687"/>
                  <a:gd name="connsiteX2" fmla="*/ 2226659 w 5449824"/>
                  <a:gd name="connsiteY2" fmla="*/ 0 h 4357687"/>
                  <a:gd name="connsiteX3" fmla="*/ 2664333 w 5449824"/>
                  <a:gd name="connsiteY3" fmla="*/ 423385 h 4357687"/>
                  <a:gd name="connsiteX4" fmla="*/ 2688336 w 5449824"/>
                  <a:gd name="connsiteY4" fmla="*/ 434911 h 4357687"/>
                  <a:gd name="connsiteX5" fmla="*/ 5449824 w 5449824"/>
                  <a:gd name="connsiteY5" fmla="*/ 434911 h 4357687"/>
                  <a:gd name="connsiteX6" fmla="*/ 5449824 w 5449824"/>
                  <a:gd name="connsiteY6" fmla="*/ 4357687 h 4357687"/>
                  <a:gd name="connsiteX7" fmla="*/ 0 w 5449824"/>
                  <a:gd name="connsiteY7" fmla="*/ 4339399 h 4357687"/>
                  <a:gd name="connsiteX0" fmla="*/ 0 w 5449824"/>
                  <a:gd name="connsiteY0" fmla="*/ 4339399 h 4357687"/>
                  <a:gd name="connsiteX1" fmla="*/ 183356 w 5449824"/>
                  <a:gd name="connsiteY1" fmla="*/ 88106 h 4357687"/>
                  <a:gd name="connsiteX2" fmla="*/ 2226659 w 5449824"/>
                  <a:gd name="connsiteY2" fmla="*/ 0 h 4357687"/>
                  <a:gd name="connsiteX3" fmla="*/ 2664333 w 5449824"/>
                  <a:gd name="connsiteY3" fmla="*/ 423385 h 4357687"/>
                  <a:gd name="connsiteX4" fmla="*/ 2688336 w 5449824"/>
                  <a:gd name="connsiteY4" fmla="*/ 434911 h 4357687"/>
                  <a:gd name="connsiteX5" fmla="*/ 5449824 w 5449824"/>
                  <a:gd name="connsiteY5" fmla="*/ 434911 h 4357687"/>
                  <a:gd name="connsiteX6" fmla="*/ 5449824 w 5449824"/>
                  <a:gd name="connsiteY6" fmla="*/ 4357687 h 4357687"/>
                  <a:gd name="connsiteX7" fmla="*/ 0 w 5449824"/>
                  <a:gd name="connsiteY7" fmla="*/ 4339399 h 4357687"/>
                  <a:gd name="connsiteX0" fmla="*/ 0 w 5449824"/>
                  <a:gd name="connsiteY0" fmla="*/ 4341780 h 4360068"/>
                  <a:gd name="connsiteX1" fmla="*/ 9525 w 5449824"/>
                  <a:gd name="connsiteY1" fmla="*/ 0 h 4360068"/>
                  <a:gd name="connsiteX2" fmla="*/ 2226659 w 5449824"/>
                  <a:gd name="connsiteY2" fmla="*/ 2381 h 4360068"/>
                  <a:gd name="connsiteX3" fmla="*/ 2664333 w 5449824"/>
                  <a:gd name="connsiteY3" fmla="*/ 425766 h 4360068"/>
                  <a:gd name="connsiteX4" fmla="*/ 2688336 w 5449824"/>
                  <a:gd name="connsiteY4" fmla="*/ 437292 h 4360068"/>
                  <a:gd name="connsiteX5" fmla="*/ 5449824 w 5449824"/>
                  <a:gd name="connsiteY5" fmla="*/ 437292 h 4360068"/>
                  <a:gd name="connsiteX6" fmla="*/ 5449824 w 5449824"/>
                  <a:gd name="connsiteY6" fmla="*/ 4360068 h 4360068"/>
                  <a:gd name="connsiteX7" fmla="*/ 0 w 5449824"/>
                  <a:gd name="connsiteY7" fmla="*/ 4341780 h 4360068"/>
                  <a:gd name="connsiteX0" fmla="*/ 9525 w 5449824"/>
                  <a:gd name="connsiteY0" fmla="*/ 0 h 4360068"/>
                  <a:gd name="connsiteX1" fmla="*/ 2226659 w 5449824"/>
                  <a:gd name="connsiteY1" fmla="*/ 2381 h 4360068"/>
                  <a:gd name="connsiteX2" fmla="*/ 2664333 w 5449824"/>
                  <a:gd name="connsiteY2" fmla="*/ 425766 h 4360068"/>
                  <a:gd name="connsiteX3" fmla="*/ 2688336 w 5449824"/>
                  <a:gd name="connsiteY3" fmla="*/ 437292 h 4360068"/>
                  <a:gd name="connsiteX4" fmla="*/ 5449824 w 5449824"/>
                  <a:gd name="connsiteY4" fmla="*/ 437292 h 4360068"/>
                  <a:gd name="connsiteX5" fmla="*/ 5449824 w 5449824"/>
                  <a:gd name="connsiteY5" fmla="*/ 4360068 h 4360068"/>
                  <a:gd name="connsiteX6" fmla="*/ 0 w 5449824"/>
                  <a:gd name="connsiteY6" fmla="*/ 4341780 h 4360068"/>
                  <a:gd name="connsiteX7" fmla="*/ 100965 w 5449824"/>
                  <a:gd name="connsiteY7" fmla="*/ 91440 h 4360068"/>
                  <a:gd name="connsiteX0" fmla="*/ 9525 w 5449824"/>
                  <a:gd name="connsiteY0" fmla="*/ 0 h 4360068"/>
                  <a:gd name="connsiteX1" fmla="*/ 2226659 w 5449824"/>
                  <a:gd name="connsiteY1" fmla="*/ 2381 h 4360068"/>
                  <a:gd name="connsiteX2" fmla="*/ 2664333 w 5449824"/>
                  <a:gd name="connsiteY2" fmla="*/ 425766 h 4360068"/>
                  <a:gd name="connsiteX3" fmla="*/ 2688336 w 5449824"/>
                  <a:gd name="connsiteY3" fmla="*/ 437292 h 4360068"/>
                  <a:gd name="connsiteX4" fmla="*/ 5449824 w 5449824"/>
                  <a:gd name="connsiteY4" fmla="*/ 437292 h 4360068"/>
                  <a:gd name="connsiteX5" fmla="*/ 5449824 w 5449824"/>
                  <a:gd name="connsiteY5" fmla="*/ 4360068 h 4360068"/>
                  <a:gd name="connsiteX6" fmla="*/ 0 w 5449824"/>
                  <a:gd name="connsiteY6" fmla="*/ 4341780 h 4360068"/>
                  <a:gd name="connsiteX7" fmla="*/ 17145 w 5449824"/>
                  <a:gd name="connsiteY7" fmla="*/ 274320 h 4360068"/>
                  <a:gd name="connsiteX0" fmla="*/ 253365 w 5449824"/>
                  <a:gd name="connsiteY0" fmla="*/ 34051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7145 w 5449824"/>
                  <a:gd name="connsiteY7" fmla="*/ 2719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7145 w 5449824"/>
                  <a:gd name="connsiteY7" fmla="*/ 2719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0795 w 5449824"/>
                  <a:gd name="connsiteY7" fmla="*/ 2719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0795 w 5449824"/>
                  <a:gd name="connsiteY7" fmla="*/ 271939 h 4357687"/>
                  <a:gd name="connsiteX8" fmla="*/ 276225 w 5449824"/>
                  <a:gd name="connsiteY8" fmla="*/ 52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0795 w 5449824"/>
                  <a:gd name="connsiteY7" fmla="*/ 271939 h 4357687"/>
                  <a:gd name="connsiteX8" fmla="*/ 276225 w 5449824"/>
                  <a:gd name="connsiteY8" fmla="*/ 52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0795 w 5449824"/>
                  <a:gd name="connsiteY7" fmla="*/ 271939 h 4357687"/>
                  <a:gd name="connsiteX8" fmla="*/ 276225 w 5449824"/>
                  <a:gd name="connsiteY8" fmla="*/ 5239 h 4357687"/>
                  <a:gd name="connsiteX0" fmla="*/ 2226659 w 5449824"/>
                  <a:gd name="connsiteY0" fmla="*/ 0 h 4357687"/>
                  <a:gd name="connsiteX1" fmla="*/ 2664333 w 5449824"/>
                  <a:gd name="connsiteY1" fmla="*/ 423385 h 4357687"/>
                  <a:gd name="connsiteX2" fmla="*/ 2688336 w 5449824"/>
                  <a:gd name="connsiteY2" fmla="*/ 434911 h 4357687"/>
                  <a:gd name="connsiteX3" fmla="*/ 5449824 w 5449824"/>
                  <a:gd name="connsiteY3" fmla="*/ 434911 h 4357687"/>
                  <a:gd name="connsiteX4" fmla="*/ 5449824 w 5449824"/>
                  <a:gd name="connsiteY4" fmla="*/ 4357687 h 4357687"/>
                  <a:gd name="connsiteX5" fmla="*/ 0 w 5449824"/>
                  <a:gd name="connsiteY5" fmla="*/ 4339399 h 4357687"/>
                  <a:gd name="connsiteX6" fmla="*/ 10795 w 5449824"/>
                  <a:gd name="connsiteY6" fmla="*/ 271939 h 4357687"/>
                  <a:gd name="connsiteX7" fmla="*/ 276225 w 5449824"/>
                  <a:gd name="connsiteY7" fmla="*/ 5239 h 4357687"/>
                  <a:gd name="connsiteX8" fmla="*/ 2318099 w 5449824"/>
                  <a:gd name="connsiteY8" fmla="*/ 91440 h 4357687"/>
                  <a:gd name="connsiteX0" fmla="*/ 2226659 w 5449824"/>
                  <a:gd name="connsiteY0" fmla="*/ 1429 h 4359116"/>
                  <a:gd name="connsiteX1" fmla="*/ 2664333 w 5449824"/>
                  <a:gd name="connsiteY1" fmla="*/ 424814 h 4359116"/>
                  <a:gd name="connsiteX2" fmla="*/ 2688336 w 5449824"/>
                  <a:gd name="connsiteY2" fmla="*/ 436340 h 4359116"/>
                  <a:gd name="connsiteX3" fmla="*/ 5449824 w 5449824"/>
                  <a:gd name="connsiteY3" fmla="*/ 436340 h 4359116"/>
                  <a:gd name="connsiteX4" fmla="*/ 5449824 w 5449824"/>
                  <a:gd name="connsiteY4" fmla="*/ 4359116 h 4359116"/>
                  <a:gd name="connsiteX5" fmla="*/ 0 w 5449824"/>
                  <a:gd name="connsiteY5" fmla="*/ 4340828 h 4359116"/>
                  <a:gd name="connsiteX6" fmla="*/ 10795 w 5449824"/>
                  <a:gd name="connsiteY6" fmla="*/ 273368 h 4359116"/>
                  <a:gd name="connsiteX7" fmla="*/ 276225 w 5449824"/>
                  <a:gd name="connsiteY7" fmla="*/ 6668 h 4359116"/>
                  <a:gd name="connsiteX8" fmla="*/ 2096643 w 5449824"/>
                  <a:gd name="connsiteY8" fmla="*/ 0 h 4359116"/>
                  <a:gd name="connsiteX0" fmla="*/ 2240946 w 5449824"/>
                  <a:gd name="connsiteY0" fmla="*/ 68104 h 4359116"/>
                  <a:gd name="connsiteX1" fmla="*/ 2664333 w 5449824"/>
                  <a:gd name="connsiteY1" fmla="*/ 424814 h 4359116"/>
                  <a:gd name="connsiteX2" fmla="*/ 2688336 w 5449824"/>
                  <a:gd name="connsiteY2" fmla="*/ 436340 h 4359116"/>
                  <a:gd name="connsiteX3" fmla="*/ 5449824 w 5449824"/>
                  <a:gd name="connsiteY3" fmla="*/ 436340 h 4359116"/>
                  <a:gd name="connsiteX4" fmla="*/ 5449824 w 5449824"/>
                  <a:gd name="connsiteY4" fmla="*/ 4359116 h 4359116"/>
                  <a:gd name="connsiteX5" fmla="*/ 0 w 5449824"/>
                  <a:gd name="connsiteY5" fmla="*/ 4340828 h 4359116"/>
                  <a:gd name="connsiteX6" fmla="*/ 10795 w 5449824"/>
                  <a:gd name="connsiteY6" fmla="*/ 273368 h 4359116"/>
                  <a:gd name="connsiteX7" fmla="*/ 276225 w 5449824"/>
                  <a:gd name="connsiteY7" fmla="*/ 6668 h 4359116"/>
                  <a:gd name="connsiteX8" fmla="*/ 2096643 w 5449824"/>
                  <a:gd name="connsiteY8" fmla="*/ 0 h 4359116"/>
                  <a:gd name="connsiteX0" fmla="*/ 2279046 w 5449824"/>
                  <a:gd name="connsiteY0" fmla="*/ 68104 h 4359116"/>
                  <a:gd name="connsiteX1" fmla="*/ 2664333 w 5449824"/>
                  <a:gd name="connsiteY1" fmla="*/ 424814 h 4359116"/>
                  <a:gd name="connsiteX2" fmla="*/ 2688336 w 5449824"/>
                  <a:gd name="connsiteY2" fmla="*/ 436340 h 4359116"/>
                  <a:gd name="connsiteX3" fmla="*/ 5449824 w 5449824"/>
                  <a:gd name="connsiteY3" fmla="*/ 436340 h 4359116"/>
                  <a:gd name="connsiteX4" fmla="*/ 5449824 w 5449824"/>
                  <a:gd name="connsiteY4" fmla="*/ 4359116 h 4359116"/>
                  <a:gd name="connsiteX5" fmla="*/ 0 w 5449824"/>
                  <a:gd name="connsiteY5" fmla="*/ 4340828 h 4359116"/>
                  <a:gd name="connsiteX6" fmla="*/ 10795 w 5449824"/>
                  <a:gd name="connsiteY6" fmla="*/ 273368 h 4359116"/>
                  <a:gd name="connsiteX7" fmla="*/ 276225 w 5449824"/>
                  <a:gd name="connsiteY7" fmla="*/ 6668 h 4359116"/>
                  <a:gd name="connsiteX8" fmla="*/ 2096643 w 5449824"/>
                  <a:gd name="connsiteY8" fmla="*/ 0 h 4359116"/>
                  <a:gd name="connsiteX0" fmla="*/ 2279046 w 5449824"/>
                  <a:gd name="connsiteY0" fmla="*/ 72866 h 4363878"/>
                  <a:gd name="connsiteX1" fmla="*/ 2664333 w 5449824"/>
                  <a:gd name="connsiteY1" fmla="*/ 429576 h 4363878"/>
                  <a:gd name="connsiteX2" fmla="*/ 2688336 w 5449824"/>
                  <a:gd name="connsiteY2" fmla="*/ 441102 h 4363878"/>
                  <a:gd name="connsiteX3" fmla="*/ 5449824 w 5449824"/>
                  <a:gd name="connsiteY3" fmla="*/ 441102 h 4363878"/>
                  <a:gd name="connsiteX4" fmla="*/ 5449824 w 5449824"/>
                  <a:gd name="connsiteY4" fmla="*/ 4363878 h 4363878"/>
                  <a:gd name="connsiteX5" fmla="*/ 0 w 5449824"/>
                  <a:gd name="connsiteY5" fmla="*/ 4345590 h 4363878"/>
                  <a:gd name="connsiteX6" fmla="*/ 10795 w 5449824"/>
                  <a:gd name="connsiteY6" fmla="*/ 278130 h 4363878"/>
                  <a:gd name="connsiteX7" fmla="*/ 276225 w 5449824"/>
                  <a:gd name="connsiteY7" fmla="*/ 11430 h 4363878"/>
                  <a:gd name="connsiteX8" fmla="*/ 2134743 w 5449824"/>
                  <a:gd name="connsiteY8" fmla="*/ 0 h 4363878"/>
                  <a:gd name="connsiteX0" fmla="*/ 2279046 w 5449824"/>
                  <a:gd name="connsiteY0" fmla="*/ 72866 h 4363878"/>
                  <a:gd name="connsiteX1" fmla="*/ 2664333 w 5449824"/>
                  <a:gd name="connsiteY1" fmla="*/ 429576 h 4363878"/>
                  <a:gd name="connsiteX2" fmla="*/ 2688336 w 5449824"/>
                  <a:gd name="connsiteY2" fmla="*/ 441102 h 4363878"/>
                  <a:gd name="connsiteX3" fmla="*/ 5449824 w 5449824"/>
                  <a:gd name="connsiteY3" fmla="*/ 441102 h 4363878"/>
                  <a:gd name="connsiteX4" fmla="*/ 5449824 w 5449824"/>
                  <a:gd name="connsiteY4" fmla="*/ 4363878 h 4363878"/>
                  <a:gd name="connsiteX5" fmla="*/ 0 w 5449824"/>
                  <a:gd name="connsiteY5" fmla="*/ 4345590 h 4363878"/>
                  <a:gd name="connsiteX6" fmla="*/ 10795 w 5449824"/>
                  <a:gd name="connsiteY6" fmla="*/ 278130 h 4363878"/>
                  <a:gd name="connsiteX7" fmla="*/ 276225 w 5449824"/>
                  <a:gd name="connsiteY7" fmla="*/ 11430 h 4363878"/>
                  <a:gd name="connsiteX8" fmla="*/ 2134743 w 5449824"/>
                  <a:gd name="connsiteY8" fmla="*/ 0 h 4363878"/>
                  <a:gd name="connsiteX9" fmla="*/ 2279046 w 5449824"/>
                  <a:gd name="connsiteY9" fmla="*/ 72866 h 4363878"/>
                  <a:gd name="connsiteX0" fmla="*/ 2279046 w 5449824"/>
                  <a:gd name="connsiteY0" fmla="*/ 72866 h 4363878"/>
                  <a:gd name="connsiteX1" fmla="*/ 2688336 w 5449824"/>
                  <a:gd name="connsiteY1" fmla="*/ 441102 h 4363878"/>
                  <a:gd name="connsiteX2" fmla="*/ 5449824 w 5449824"/>
                  <a:gd name="connsiteY2" fmla="*/ 441102 h 4363878"/>
                  <a:gd name="connsiteX3" fmla="*/ 5449824 w 5449824"/>
                  <a:gd name="connsiteY3" fmla="*/ 4363878 h 4363878"/>
                  <a:gd name="connsiteX4" fmla="*/ 0 w 5449824"/>
                  <a:gd name="connsiteY4" fmla="*/ 4345590 h 4363878"/>
                  <a:gd name="connsiteX5" fmla="*/ 10795 w 5449824"/>
                  <a:gd name="connsiteY5" fmla="*/ 278130 h 4363878"/>
                  <a:gd name="connsiteX6" fmla="*/ 276225 w 5449824"/>
                  <a:gd name="connsiteY6" fmla="*/ 11430 h 4363878"/>
                  <a:gd name="connsiteX7" fmla="*/ 2134743 w 5449824"/>
                  <a:gd name="connsiteY7" fmla="*/ 0 h 4363878"/>
                  <a:gd name="connsiteX8" fmla="*/ 2279046 w 5449824"/>
                  <a:gd name="connsiteY8" fmla="*/ 72866 h 4363878"/>
                  <a:gd name="connsiteX0" fmla="*/ 5449824 w 5541264"/>
                  <a:gd name="connsiteY0" fmla="*/ 441102 h 4363878"/>
                  <a:gd name="connsiteX1" fmla="*/ 5449824 w 5541264"/>
                  <a:gd name="connsiteY1" fmla="*/ 4363878 h 4363878"/>
                  <a:gd name="connsiteX2" fmla="*/ 0 w 5541264"/>
                  <a:gd name="connsiteY2" fmla="*/ 4345590 h 4363878"/>
                  <a:gd name="connsiteX3" fmla="*/ 10795 w 5541264"/>
                  <a:gd name="connsiteY3" fmla="*/ 278130 h 4363878"/>
                  <a:gd name="connsiteX4" fmla="*/ 276225 w 5541264"/>
                  <a:gd name="connsiteY4" fmla="*/ 11430 h 4363878"/>
                  <a:gd name="connsiteX5" fmla="*/ 2134743 w 5541264"/>
                  <a:gd name="connsiteY5" fmla="*/ 0 h 4363878"/>
                  <a:gd name="connsiteX6" fmla="*/ 2279046 w 5541264"/>
                  <a:gd name="connsiteY6" fmla="*/ 72866 h 4363878"/>
                  <a:gd name="connsiteX7" fmla="*/ 2688336 w 5541264"/>
                  <a:gd name="connsiteY7" fmla="*/ 441102 h 4363878"/>
                  <a:gd name="connsiteX8" fmla="*/ 5541264 w 5541264"/>
                  <a:gd name="connsiteY8" fmla="*/ 532542 h 4363878"/>
                  <a:gd name="connsiteX0" fmla="*/ 5449824 w 5449824"/>
                  <a:gd name="connsiteY0" fmla="*/ 441102 h 4363878"/>
                  <a:gd name="connsiteX1" fmla="*/ 5449824 w 5449824"/>
                  <a:gd name="connsiteY1" fmla="*/ 4363878 h 4363878"/>
                  <a:gd name="connsiteX2" fmla="*/ 0 w 5449824"/>
                  <a:gd name="connsiteY2" fmla="*/ 4345590 h 4363878"/>
                  <a:gd name="connsiteX3" fmla="*/ 10795 w 5449824"/>
                  <a:gd name="connsiteY3" fmla="*/ 278130 h 4363878"/>
                  <a:gd name="connsiteX4" fmla="*/ 276225 w 5449824"/>
                  <a:gd name="connsiteY4" fmla="*/ 11430 h 4363878"/>
                  <a:gd name="connsiteX5" fmla="*/ 2134743 w 5449824"/>
                  <a:gd name="connsiteY5" fmla="*/ 0 h 4363878"/>
                  <a:gd name="connsiteX6" fmla="*/ 2279046 w 5449824"/>
                  <a:gd name="connsiteY6" fmla="*/ 72866 h 4363878"/>
                  <a:gd name="connsiteX7" fmla="*/ 2688336 w 5449824"/>
                  <a:gd name="connsiteY7" fmla="*/ 441102 h 4363878"/>
                  <a:gd name="connsiteX8" fmla="*/ 5203127 w 5449824"/>
                  <a:gd name="connsiteY8" fmla="*/ 458723 h 4363878"/>
                  <a:gd name="connsiteX0" fmla="*/ 5397436 w 5449824"/>
                  <a:gd name="connsiteY0" fmla="*/ 812577 h 4363878"/>
                  <a:gd name="connsiteX1" fmla="*/ 5449824 w 5449824"/>
                  <a:gd name="connsiteY1" fmla="*/ 4363878 h 4363878"/>
                  <a:gd name="connsiteX2" fmla="*/ 0 w 5449824"/>
                  <a:gd name="connsiteY2" fmla="*/ 4345590 h 4363878"/>
                  <a:gd name="connsiteX3" fmla="*/ 10795 w 5449824"/>
                  <a:gd name="connsiteY3" fmla="*/ 278130 h 4363878"/>
                  <a:gd name="connsiteX4" fmla="*/ 276225 w 5449824"/>
                  <a:gd name="connsiteY4" fmla="*/ 11430 h 4363878"/>
                  <a:gd name="connsiteX5" fmla="*/ 2134743 w 5449824"/>
                  <a:gd name="connsiteY5" fmla="*/ 0 h 4363878"/>
                  <a:gd name="connsiteX6" fmla="*/ 2279046 w 5449824"/>
                  <a:gd name="connsiteY6" fmla="*/ 72866 h 4363878"/>
                  <a:gd name="connsiteX7" fmla="*/ 2688336 w 5449824"/>
                  <a:gd name="connsiteY7" fmla="*/ 441102 h 4363878"/>
                  <a:gd name="connsiteX8" fmla="*/ 5203127 w 5449824"/>
                  <a:gd name="connsiteY8" fmla="*/ 458723 h 4363878"/>
                  <a:gd name="connsiteX0" fmla="*/ 5464111 w 5464111"/>
                  <a:gd name="connsiteY0" fmla="*/ 731615 h 4363878"/>
                  <a:gd name="connsiteX1" fmla="*/ 5449824 w 5464111"/>
                  <a:gd name="connsiteY1" fmla="*/ 4363878 h 4363878"/>
                  <a:gd name="connsiteX2" fmla="*/ 0 w 5464111"/>
                  <a:gd name="connsiteY2" fmla="*/ 4345590 h 4363878"/>
                  <a:gd name="connsiteX3" fmla="*/ 10795 w 5464111"/>
                  <a:gd name="connsiteY3" fmla="*/ 278130 h 4363878"/>
                  <a:gd name="connsiteX4" fmla="*/ 276225 w 5464111"/>
                  <a:gd name="connsiteY4" fmla="*/ 11430 h 4363878"/>
                  <a:gd name="connsiteX5" fmla="*/ 2134743 w 5464111"/>
                  <a:gd name="connsiteY5" fmla="*/ 0 h 4363878"/>
                  <a:gd name="connsiteX6" fmla="*/ 2279046 w 5464111"/>
                  <a:gd name="connsiteY6" fmla="*/ 72866 h 4363878"/>
                  <a:gd name="connsiteX7" fmla="*/ 2688336 w 5464111"/>
                  <a:gd name="connsiteY7" fmla="*/ 441102 h 4363878"/>
                  <a:gd name="connsiteX8" fmla="*/ 5203127 w 5464111"/>
                  <a:gd name="connsiteY8" fmla="*/ 458723 h 4363878"/>
                  <a:gd name="connsiteX0" fmla="*/ 5464111 w 5464111"/>
                  <a:gd name="connsiteY0" fmla="*/ 731615 h 4363878"/>
                  <a:gd name="connsiteX1" fmla="*/ 5449824 w 5464111"/>
                  <a:gd name="connsiteY1" fmla="*/ 4363878 h 4363878"/>
                  <a:gd name="connsiteX2" fmla="*/ 0 w 5464111"/>
                  <a:gd name="connsiteY2" fmla="*/ 4345590 h 4363878"/>
                  <a:gd name="connsiteX3" fmla="*/ 10795 w 5464111"/>
                  <a:gd name="connsiteY3" fmla="*/ 278130 h 4363878"/>
                  <a:gd name="connsiteX4" fmla="*/ 276225 w 5464111"/>
                  <a:gd name="connsiteY4" fmla="*/ 11430 h 4363878"/>
                  <a:gd name="connsiteX5" fmla="*/ 2134743 w 5464111"/>
                  <a:gd name="connsiteY5" fmla="*/ 0 h 4363878"/>
                  <a:gd name="connsiteX6" fmla="*/ 2279046 w 5464111"/>
                  <a:gd name="connsiteY6" fmla="*/ 72866 h 4363878"/>
                  <a:gd name="connsiteX7" fmla="*/ 2688336 w 5464111"/>
                  <a:gd name="connsiteY7" fmla="*/ 441102 h 4363878"/>
                  <a:gd name="connsiteX8" fmla="*/ 5203127 w 5464111"/>
                  <a:gd name="connsiteY8" fmla="*/ 458723 h 4363878"/>
                  <a:gd name="connsiteX9" fmla="*/ 5464111 w 5464111"/>
                  <a:gd name="connsiteY9" fmla="*/ 731615 h 4363878"/>
                  <a:gd name="connsiteX0" fmla="*/ 5464111 w 5464111"/>
                  <a:gd name="connsiteY0" fmla="*/ 731615 h 4363878"/>
                  <a:gd name="connsiteX1" fmla="*/ 5449824 w 5464111"/>
                  <a:gd name="connsiteY1" fmla="*/ 4363878 h 4363878"/>
                  <a:gd name="connsiteX2" fmla="*/ 0 w 5464111"/>
                  <a:gd name="connsiteY2" fmla="*/ 4345590 h 4363878"/>
                  <a:gd name="connsiteX3" fmla="*/ 10795 w 5464111"/>
                  <a:gd name="connsiteY3" fmla="*/ 278130 h 4363878"/>
                  <a:gd name="connsiteX4" fmla="*/ 276225 w 5464111"/>
                  <a:gd name="connsiteY4" fmla="*/ 11430 h 4363878"/>
                  <a:gd name="connsiteX5" fmla="*/ 2134743 w 5464111"/>
                  <a:gd name="connsiteY5" fmla="*/ 0 h 4363878"/>
                  <a:gd name="connsiteX6" fmla="*/ 2279046 w 5464111"/>
                  <a:gd name="connsiteY6" fmla="*/ 72866 h 4363878"/>
                  <a:gd name="connsiteX7" fmla="*/ 2688336 w 5464111"/>
                  <a:gd name="connsiteY7" fmla="*/ 441102 h 4363878"/>
                  <a:gd name="connsiteX8" fmla="*/ 5203127 w 5464111"/>
                  <a:gd name="connsiteY8" fmla="*/ 458723 h 4363878"/>
                  <a:gd name="connsiteX9" fmla="*/ 5464111 w 5464111"/>
                  <a:gd name="connsiteY9" fmla="*/ 731615 h 4363878"/>
                  <a:gd name="connsiteX0" fmla="*/ 5464111 w 5464326"/>
                  <a:gd name="connsiteY0" fmla="*/ 731615 h 4363878"/>
                  <a:gd name="connsiteX1" fmla="*/ 5449824 w 5464326"/>
                  <a:gd name="connsiteY1" fmla="*/ 4363878 h 4363878"/>
                  <a:gd name="connsiteX2" fmla="*/ 0 w 5464326"/>
                  <a:gd name="connsiteY2" fmla="*/ 4345590 h 4363878"/>
                  <a:gd name="connsiteX3" fmla="*/ 10795 w 5464326"/>
                  <a:gd name="connsiteY3" fmla="*/ 278130 h 4363878"/>
                  <a:gd name="connsiteX4" fmla="*/ 276225 w 5464326"/>
                  <a:gd name="connsiteY4" fmla="*/ 11430 h 4363878"/>
                  <a:gd name="connsiteX5" fmla="*/ 2134743 w 5464326"/>
                  <a:gd name="connsiteY5" fmla="*/ 0 h 4363878"/>
                  <a:gd name="connsiteX6" fmla="*/ 2279046 w 5464326"/>
                  <a:gd name="connsiteY6" fmla="*/ 72866 h 4363878"/>
                  <a:gd name="connsiteX7" fmla="*/ 2688336 w 5464326"/>
                  <a:gd name="connsiteY7" fmla="*/ 441102 h 4363878"/>
                  <a:gd name="connsiteX8" fmla="*/ 5203127 w 5464326"/>
                  <a:gd name="connsiteY8" fmla="*/ 458723 h 4363878"/>
                  <a:gd name="connsiteX9" fmla="*/ 5464111 w 5464326"/>
                  <a:gd name="connsiteY9" fmla="*/ 731615 h 4363878"/>
                  <a:gd name="connsiteX0" fmla="*/ 5464111 w 5467640"/>
                  <a:gd name="connsiteY0" fmla="*/ 731615 h 4347210"/>
                  <a:gd name="connsiteX1" fmla="*/ 5466493 w 5467640"/>
                  <a:gd name="connsiteY1" fmla="*/ 4347210 h 4347210"/>
                  <a:gd name="connsiteX2" fmla="*/ 0 w 5467640"/>
                  <a:gd name="connsiteY2" fmla="*/ 4345590 h 4347210"/>
                  <a:gd name="connsiteX3" fmla="*/ 10795 w 5467640"/>
                  <a:gd name="connsiteY3" fmla="*/ 278130 h 4347210"/>
                  <a:gd name="connsiteX4" fmla="*/ 276225 w 5467640"/>
                  <a:gd name="connsiteY4" fmla="*/ 11430 h 4347210"/>
                  <a:gd name="connsiteX5" fmla="*/ 2134743 w 5467640"/>
                  <a:gd name="connsiteY5" fmla="*/ 0 h 4347210"/>
                  <a:gd name="connsiteX6" fmla="*/ 2279046 w 5467640"/>
                  <a:gd name="connsiteY6" fmla="*/ 72866 h 4347210"/>
                  <a:gd name="connsiteX7" fmla="*/ 2688336 w 5467640"/>
                  <a:gd name="connsiteY7" fmla="*/ 441102 h 4347210"/>
                  <a:gd name="connsiteX8" fmla="*/ 5203127 w 5467640"/>
                  <a:gd name="connsiteY8" fmla="*/ 458723 h 4347210"/>
                  <a:gd name="connsiteX9" fmla="*/ 5464111 w 5467640"/>
                  <a:gd name="connsiteY9" fmla="*/ 731615 h 4347210"/>
                  <a:gd name="connsiteX0" fmla="*/ 5466493 w 5557933"/>
                  <a:gd name="connsiteY0" fmla="*/ 4347210 h 4438650"/>
                  <a:gd name="connsiteX1" fmla="*/ 0 w 5557933"/>
                  <a:gd name="connsiteY1" fmla="*/ 4345590 h 4438650"/>
                  <a:gd name="connsiteX2" fmla="*/ 10795 w 5557933"/>
                  <a:gd name="connsiteY2" fmla="*/ 278130 h 4438650"/>
                  <a:gd name="connsiteX3" fmla="*/ 276225 w 5557933"/>
                  <a:gd name="connsiteY3" fmla="*/ 11430 h 4438650"/>
                  <a:gd name="connsiteX4" fmla="*/ 2134743 w 5557933"/>
                  <a:gd name="connsiteY4" fmla="*/ 0 h 4438650"/>
                  <a:gd name="connsiteX5" fmla="*/ 2279046 w 5557933"/>
                  <a:gd name="connsiteY5" fmla="*/ 72866 h 4438650"/>
                  <a:gd name="connsiteX6" fmla="*/ 2688336 w 5557933"/>
                  <a:gd name="connsiteY6" fmla="*/ 441102 h 4438650"/>
                  <a:gd name="connsiteX7" fmla="*/ 5203127 w 5557933"/>
                  <a:gd name="connsiteY7" fmla="*/ 458723 h 4438650"/>
                  <a:gd name="connsiteX8" fmla="*/ 5464111 w 5557933"/>
                  <a:gd name="connsiteY8" fmla="*/ 731615 h 4438650"/>
                  <a:gd name="connsiteX9" fmla="*/ 5557933 w 5557933"/>
                  <a:gd name="connsiteY9" fmla="*/ 4438650 h 4438650"/>
                  <a:gd name="connsiteX0" fmla="*/ 5292661 w 5557933"/>
                  <a:gd name="connsiteY0" fmla="*/ 4316254 h 4438650"/>
                  <a:gd name="connsiteX1" fmla="*/ 0 w 5557933"/>
                  <a:gd name="connsiteY1" fmla="*/ 4345590 h 4438650"/>
                  <a:gd name="connsiteX2" fmla="*/ 10795 w 5557933"/>
                  <a:gd name="connsiteY2" fmla="*/ 278130 h 4438650"/>
                  <a:gd name="connsiteX3" fmla="*/ 276225 w 5557933"/>
                  <a:gd name="connsiteY3" fmla="*/ 11430 h 4438650"/>
                  <a:gd name="connsiteX4" fmla="*/ 2134743 w 5557933"/>
                  <a:gd name="connsiteY4" fmla="*/ 0 h 4438650"/>
                  <a:gd name="connsiteX5" fmla="*/ 2279046 w 5557933"/>
                  <a:gd name="connsiteY5" fmla="*/ 72866 h 4438650"/>
                  <a:gd name="connsiteX6" fmla="*/ 2688336 w 5557933"/>
                  <a:gd name="connsiteY6" fmla="*/ 441102 h 4438650"/>
                  <a:gd name="connsiteX7" fmla="*/ 5203127 w 5557933"/>
                  <a:gd name="connsiteY7" fmla="*/ 458723 h 4438650"/>
                  <a:gd name="connsiteX8" fmla="*/ 5464111 w 5557933"/>
                  <a:gd name="connsiteY8" fmla="*/ 731615 h 4438650"/>
                  <a:gd name="connsiteX9" fmla="*/ 5557933 w 5557933"/>
                  <a:gd name="connsiteY9" fmla="*/ 4438650 h 4438650"/>
                  <a:gd name="connsiteX0" fmla="*/ 5230749 w 5557933"/>
                  <a:gd name="connsiteY0" fmla="*/ 4337685 h 4438650"/>
                  <a:gd name="connsiteX1" fmla="*/ 0 w 5557933"/>
                  <a:gd name="connsiteY1" fmla="*/ 4345590 h 4438650"/>
                  <a:gd name="connsiteX2" fmla="*/ 10795 w 5557933"/>
                  <a:gd name="connsiteY2" fmla="*/ 278130 h 4438650"/>
                  <a:gd name="connsiteX3" fmla="*/ 276225 w 5557933"/>
                  <a:gd name="connsiteY3" fmla="*/ 11430 h 4438650"/>
                  <a:gd name="connsiteX4" fmla="*/ 2134743 w 5557933"/>
                  <a:gd name="connsiteY4" fmla="*/ 0 h 4438650"/>
                  <a:gd name="connsiteX5" fmla="*/ 2279046 w 5557933"/>
                  <a:gd name="connsiteY5" fmla="*/ 72866 h 4438650"/>
                  <a:gd name="connsiteX6" fmla="*/ 2688336 w 5557933"/>
                  <a:gd name="connsiteY6" fmla="*/ 441102 h 4438650"/>
                  <a:gd name="connsiteX7" fmla="*/ 5203127 w 5557933"/>
                  <a:gd name="connsiteY7" fmla="*/ 458723 h 4438650"/>
                  <a:gd name="connsiteX8" fmla="*/ 5464111 w 5557933"/>
                  <a:gd name="connsiteY8" fmla="*/ 731615 h 4438650"/>
                  <a:gd name="connsiteX9" fmla="*/ 5557933 w 5557933"/>
                  <a:gd name="connsiteY9" fmla="*/ 4438650 h 443865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374577 w 5464326"/>
                  <a:gd name="connsiteY9" fmla="*/ 3976687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102893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102893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34108 w 5464326"/>
                  <a:gd name="connsiteY9" fmla="*/ 4076699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30749 w 5464326"/>
                  <a:gd name="connsiteY10" fmla="*/ 4337685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30749 w 5464326"/>
                  <a:gd name="connsiteY10" fmla="*/ 4337685 h 4345590"/>
                  <a:gd name="connsiteX0" fmla="*/ 5235512 w 5464326"/>
                  <a:gd name="connsiteY0" fmla="*/ 4313872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35512 w 5464326"/>
                  <a:gd name="connsiteY10" fmla="*/ 4313872 h 4345590"/>
                  <a:gd name="connsiteX0" fmla="*/ 5221225 w 5464326"/>
                  <a:gd name="connsiteY0" fmla="*/ 4330541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21225 w 5464326"/>
                  <a:gd name="connsiteY10" fmla="*/ 4330541 h 4345590"/>
                  <a:gd name="connsiteX0" fmla="*/ 5221225 w 5464326"/>
                  <a:gd name="connsiteY0" fmla="*/ 4330541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21225 w 5464326"/>
                  <a:gd name="connsiteY10" fmla="*/ 4330541 h 4345590"/>
                  <a:gd name="connsiteX0" fmla="*/ 0 w 5464326"/>
                  <a:gd name="connsiteY0" fmla="*/ 4345590 h 4437030"/>
                  <a:gd name="connsiteX1" fmla="*/ 10795 w 5464326"/>
                  <a:gd name="connsiteY1" fmla="*/ 278130 h 4437030"/>
                  <a:gd name="connsiteX2" fmla="*/ 276225 w 5464326"/>
                  <a:gd name="connsiteY2" fmla="*/ 11430 h 4437030"/>
                  <a:gd name="connsiteX3" fmla="*/ 2134743 w 5464326"/>
                  <a:gd name="connsiteY3" fmla="*/ 0 h 4437030"/>
                  <a:gd name="connsiteX4" fmla="*/ 2279046 w 5464326"/>
                  <a:gd name="connsiteY4" fmla="*/ 72866 h 4437030"/>
                  <a:gd name="connsiteX5" fmla="*/ 2688336 w 5464326"/>
                  <a:gd name="connsiteY5" fmla="*/ 441102 h 4437030"/>
                  <a:gd name="connsiteX6" fmla="*/ 5203127 w 5464326"/>
                  <a:gd name="connsiteY6" fmla="*/ 458723 h 4437030"/>
                  <a:gd name="connsiteX7" fmla="*/ 5464111 w 5464326"/>
                  <a:gd name="connsiteY7" fmla="*/ 731615 h 4437030"/>
                  <a:gd name="connsiteX8" fmla="*/ 5460302 w 5464326"/>
                  <a:gd name="connsiteY8" fmla="*/ 4083843 h 4437030"/>
                  <a:gd name="connsiteX9" fmla="*/ 5221225 w 5464326"/>
                  <a:gd name="connsiteY9" fmla="*/ 4330541 h 4437030"/>
                  <a:gd name="connsiteX10" fmla="*/ 91440 w 5464326"/>
                  <a:gd name="connsiteY10" fmla="*/ 4437030 h 4437030"/>
                  <a:gd name="connsiteX0" fmla="*/ 31236 w 5455081"/>
                  <a:gd name="connsiteY0" fmla="*/ 4226528 h 4437030"/>
                  <a:gd name="connsiteX1" fmla="*/ 1550 w 5455081"/>
                  <a:gd name="connsiteY1" fmla="*/ 278130 h 4437030"/>
                  <a:gd name="connsiteX2" fmla="*/ 266980 w 5455081"/>
                  <a:gd name="connsiteY2" fmla="*/ 11430 h 4437030"/>
                  <a:gd name="connsiteX3" fmla="*/ 2125498 w 5455081"/>
                  <a:gd name="connsiteY3" fmla="*/ 0 h 4437030"/>
                  <a:gd name="connsiteX4" fmla="*/ 2269801 w 5455081"/>
                  <a:gd name="connsiteY4" fmla="*/ 72866 h 4437030"/>
                  <a:gd name="connsiteX5" fmla="*/ 2679091 w 5455081"/>
                  <a:gd name="connsiteY5" fmla="*/ 441102 h 4437030"/>
                  <a:gd name="connsiteX6" fmla="*/ 5193882 w 5455081"/>
                  <a:gd name="connsiteY6" fmla="*/ 458723 h 4437030"/>
                  <a:gd name="connsiteX7" fmla="*/ 5454866 w 5455081"/>
                  <a:gd name="connsiteY7" fmla="*/ 731615 h 4437030"/>
                  <a:gd name="connsiteX8" fmla="*/ 5451057 w 5455081"/>
                  <a:gd name="connsiteY8" fmla="*/ 4083843 h 4437030"/>
                  <a:gd name="connsiteX9" fmla="*/ 5211980 w 5455081"/>
                  <a:gd name="connsiteY9" fmla="*/ 4330541 h 4437030"/>
                  <a:gd name="connsiteX10" fmla="*/ 82195 w 5455081"/>
                  <a:gd name="connsiteY10" fmla="*/ 4437030 h 4437030"/>
                  <a:gd name="connsiteX0" fmla="*/ 0 w 5459563"/>
                  <a:gd name="connsiteY0" fmla="*/ 4102703 h 4437030"/>
                  <a:gd name="connsiteX1" fmla="*/ 6032 w 5459563"/>
                  <a:gd name="connsiteY1" fmla="*/ 278130 h 4437030"/>
                  <a:gd name="connsiteX2" fmla="*/ 271462 w 5459563"/>
                  <a:gd name="connsiteY2" fmla="*/ 11430 h 4437030"/>
                  <a:gd name="connsiteX3" fmla="*/ 2129980 w 5459563"/>
                  <a:gd name="connsiteY3" fmla="*/ 0 h 4437030"/>
                  <a:gd name="connsiteX4" fmla="*/ 2274283 w 5459563"/>
                  <a:gd name="connsiteY4" fmla="*/ 72866 h 4437030"/>
                  <a:gd name="connsiteX5" fmla="*/ 2683573 w 5459563"/>
                  <a:gd name="connsiteY5" fmla="*/ 441102 h 4437030"/>
                  <a:gd name="connsiteX6" fmla="*/ 5198364 w 5459563"/>
                  <a:gd name="connsiteY6" fmla="*/ 458723 h 4437030"/>
                  <a:gd name="connsiteX7" fmla="*/ 5459348 w 5459563"/>
                  <a:gd name="connsiteY7" fmla="*/ 731615 h 4437030"/>
                  <a:gd name="connsiteX8" fmla="*/ 5455539 w 5459563"/>
                  <a:gd name="connsiteY8" fmla="*/ 4083843 h 4437030"/>
                  <a:gd name="connsiteX9" fmla="*/ 5216462 w 5459563"/>
                  <a:gd name="connsiteY9" fmla="*/ 4330541 h 4437030"/>
                  <a:gd name="connsiteX10" fmla="*/ 86677 w 5459563"/>
                  <a:gd name="connsiteY10" fmla="*/ 4437030 h 4437030"/>
                  <a:gd name="connsiteX0" fmla="*/ 0 w 5459563"/>
                  <a:gd name="connsiteY0" fmla="*/ 4102703 h 4330541"/>
                  <a:gd name="connsiteX1" fmla="*/ 6032 w 5459563"/>
                  <a:gd name="connsiteY1" fmla="*/ 278130 h 4330541"/>
                  <a:gd name="connsiteX2" fmla="*/ 271462 w 5459563"/>
                  <a:gd name="connsiteY2" fmla="*/ 11430 h 4330541"/>
                  <a:gd name="connsiteX3" fmla="*/ 2129980 w 5459563"/>
                  <a:gd name="connsiteY3" fmla="*/ 0 h 4330541"/>
                  <a:gd name="connsiteX4" fmla="*/ 2274283 w 5459563"/>
                  <a:gd name="connsiteY4" fmla="*/ 72866 h 4330541"/>
                  <a:gd name="connsiteX5" fmla="*/ 2683573 w 5459563"/>
                  <a:gd name="connsiteY5" fmla="*/ 441102 h 4330541"/>
                  <a:gd name="connsiteX6" fmla="*/ 5198364 w 5459563"/>
                  <a:gd name="connsiteY6" fmla="*/ 458723 h 4330541"/>
                  <a:gd name="connsiteX7" fmla="*/ 5459348 w 5459563"/>
                  <a:gd name="connsiteY7" fmla="*/ 731615 h 4330541"/>
                  <a:gd name="connsiteX8" fmla="*/ 5455539 w 5459563"/>
                  <a:gd name="connsiteY8" fmla="*/ 4083843 h 4330541"/>
                  <a:gd name="connsiteX9" fmla="*/ 5216462 w 5459563"/>
                  <a:gd name="connsiteY9" fmla="*/ 4330541 h 4330541"/>
                  <a:gd name="connsiteX10" fmla="*/ 193834 w 5459563"/>
                  <a:gd name="connsiteY10" fmla="*/ 4291773 h 4330541"/>
                  <a:gd name="connsiteX0" fmla="*/ 0 w 5459563"/>
                  <a:gd name="connsiteY0" fmla="*/ 4102703 h 4334635"/>
                  <a:gd name="connsiteX1" fmla="*/ 6032 w 5459563"/>
                  <a:gd name="connsiteY1" fmla="*/ 278130 h 4334635"/>
                  <a:gd name="connsiteX2" fmla="*/ 271462 w 5459563"/>
                  <a:gd name="connsiteY2" fmla="*/ 11430 h 4334635"/>
                  <a:gd name="connsiteX3" fmla="*/ 2129980 w 5459563"/>
                  <a:gd name="connsiteY3" fmla="*/ 0 h 4334635"/>
                  <a:gd name="connsiteX4" fmla="*/ 2274283 w 5459563"/>
                  <a:gd name="connsiteY4" fmla="*/ 72866 h 4334635"/>
                  <a:gd name="connsiteX5" fmla="*/ 2683573 w 5459563"/>
                  <a:gd name="connsiteY5" fmla="*/ 441102 h 4334635"/>
                  <a:gd name="connsiteX6" fmla="*/ 5198364 w 5459563"/>
                  <a:gd name="connsiteY6" fmla="*/ 458723 h 4334635"/>
                  <a:gd name="connsiteX7" fmla="*/ 5459348 w 5459563"/>
                  <a:gd name="connsiteY7" fmla="*/ 731615 h 4334635"/>
                  <a:gd name="connsiteX8" fmla="*/ 5455539 w 5459563"/>
                  <a:gd name="connsiteY8" fmla="*/ 4083843 h 4334635"/>
                  <a:gd name="connsiteX9" fmla="*/ 5216462 w 5459563"/>
                  <a:gd name="connsiteY9" fmla="*/ 4330541 h 4334635"/>
                  <a:gd name="connsiteX10" fmla="*/ 231934 w 5459563"/>
                  <a:gd name="connsiteY10" fmla="*/ 4334635 h 4334635"/>
                  <a:gd name="connsiteX0" fmla="*/ 0 w 5459563"/>
                  <a:gd name="connsiteY0" fmla="*/ 4102703 h 4334635"/>
                  <a:gd name="connsiteX1" fmla="*/ 6032 w 5459563"/>
                  <a:gd name="connsiteY1" fmla="*/ 278130 h 4334635"/>
                  <a:gd name="connsiteX2" fmla="*/ 271462 w 5459563"/>
                  <a:gd name="connsiteY2" fmla="*/ 11430 h 4334635"/>
                  <a:gd name="connsiteX3" fmla="*/ 2129980 w 5459563"/>
                  <a:gd name="connsiteY3" fmla="*/ 0 h 4334635"/>
                  <a:gd name="connsiteX4" fmla="*/ 2274283 w 5459563"/>
                  <a:gd name="connsiteY4" fmla="*/ 72866 h 4334635"/>
                  <a:gd name="connsiteX5" fmla="*/ 2683573 w 5459563"/>
                  <a:gd name="connsiteY5" fmla="*/ 441102 h 4334635"/>
                  <a:gd name="connsiteX6" fmla="*/ 5198364 w 5459563"/>
                  <a:gd name="connsiteY6" fmla="*/ 458723 h 4334635"/>
                  <a:gd name="connsiteX7" fmla="*/ 5459348 w 5459563"/>
                  <a:gd name="connsiteY7" fmla="*/ 731615 h 4334635"/>
                  <a:gd name="connsiteX8" fmla="*/ 5455539 w 5459563"/>
                  <a:gd name="connsiteY8" fmla="*/ 4083843 h 4334635"/>
                  <a:gd name="connsiteX9" fmla="*/ 5216462 w 5459563"/>
                  <a:gd name="connsiteY9" fmla="*/ 4330541 h 4334635"/>
                  <a:gd name="connsiteX10" fmla="*/ 231934 w 5459563"/>
                  <a:gd name="connsiteY10" fmla="*/ 4334635 h 4334635"/>
                  <a:gd name="connsiteX11" fmla="*/ 0 w 5459563"/>
                  <a:gd name="connsiteY11" fmla="*/ 4102703 h 4334635"/>
                  <a:gd name="connsiteX0" fmla="*/ 0 w 5459563"/>
                  <a:gd name="connsiteY0" fmla="*/ 4102703 h 4334635"/>
                  <a:gd name="connsiteX1" fmla="*/ 6032 w 5459563"/>
                  <a:gd name="connsiteY1" fmla="*/ 278130 h 4334635"/>
                  <a:gd name="connsiteX2" fmla="*/ 271462 w 5459563"/>
                  <a:gd name="connsiteY2" fmla="*/ 11430 h 4334635"/>
                  <a:gd name="connsiteX3" fmla="*/ 2129980 w 5459563"/>
                  <a:gd name="connsiteY3" fmla="*/ 0 h 4334635"/>
                  <a:gd name="connsiteX4" fmla="*/ 2274283 w 5459563"/>
                  <a:gd name="connsiteY4" fmla="*/ 72866 h 4334635"/>
                  <a:gd name="connsiteX5" fmla="*/ 2683573 w 5459563"/>
                  <a:gd name="connsiteY5" fmla="*/ 441102 h 4334635"/>
                  <a:gd name="connsiteX6" fmla="*/ 5198364 w 5459563"/>
                  <a:gd name="connsiteY6" fmla="*/ 458723 h 4334635"/>
                  <a:gd name="connsiteX7" fmla="*/ 5459348 w 5459563"/>
                  <a:gd name="connsiteY7" fmla="*/ 731615 h 4334635"/>
                  <a:gd name="connsiteX8" fmla="*/ 5455539 w 5459563"/>
                  <a:gd name="connsiteY8" fmla="*/ 4083843 h 4334635"/>
                  <a:gd name="connsiteX9" fmla="*/ 5216462 w 5459563"/>
                  <a:gd name="connsiteY9" fmla="*/ 4330541 h 4334635"/>
                  <a:gd name="connsiteX10" fmla="*/ 231934 w 5459563"/>
                  <a:gd name="connsiteY10" fmla="*/ 4334635 h 4334635"/>
                  <a:gd name="connsiteX11" fmla="*/ 0 w 5459563"/>
                  <a:gd name="connsiteY11" fmla="*/ 4102703 h 4334635"/>
                  <a:gd name="connsiteX0" fmla="*/ 21712 w 5455081"/>
                  <a:gd name="connsiteY0" fmla="*/ 4100322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1712 w 5455081"/>
                  <a:gd name="connsiteY11" fmla="*/ 4100322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73055 h 4324037"/>
                  <a:gd name="connsiteX1" fmla="*/ 1550 w 5455081"/>
                  <a:gd name="connsiteY1" fmla="*/ 267532 h 4324037"/>
                  <a:gd name="connsiteX2" fmla="*/ 266980 w 5455081"/>
                  <a:gd name="connsiteY2" fmla="*/ 832 h 4324037"/>
                  <a:gd name="connsiteX3" fmla="*/ 1890548 w 5455081"/>
                  <a:gd name="connsiteY3" fmla="*/ 459302 h 4324037"/>
                  <a:gd name="connsiteX4" fmla="*/ 2269801 w 5455081"/>
                  <a:gd name="connsiteY4" fmla="*/ 62268 h 4324037"/>
                  <a:gd name="connsiteX5" fmla="*/ 2679091 w 5455081"/>
                  <a:gd name="connsiteY5" fmla="*/ 430504 h 4324037"/>
                  <a:gd name="connsiteX6" fmla="*/ 5193882 w 5455081"/>
                  <a:gd name="connsiteY6" fmla="*/ 448125 h 4324037"/>
                  <a:gd name="connsiteX7" fmla="*/ 5454866 w 5455081"/>
                  <a:gd name="connsiteY7" fmla="*/ 721017 h 4324037"/>
                  <a:gd name="connsiteX8" fmla="*/ 5451057 w 5455081"/>
                  <a:gd name="connsiteY8" fmla="*/ 4073245 h 4324037"/>
                  <a:gd name="connsiteX9" fmla="*/ 5211980 w 5455081"/>
                  <a:gd name="connsiteY9" fmla="*/ 4319943 h 4324037"/>
                  <a:gd name="connsiteX10" fmla="*/ 227452 w 5455081"/>
                  <a:gd name="connsiteY10" fmla="*/ 4324037 h 4324037"/>
                  <a:gd name="connsiteX11" fmla="*/ 281 w 5455081"/>
                  <a:gd name="connsiteY11" fmla="*/ 4073055 h 4324037"/>
                  <a:gd name="connsiteX0" fmla="*/ 281 w 5455081"/>
                  <a:gd name="connsiteY0" fmla="*/ 4073055 h 4324037"/>
                  <a:gd name="connsiteX1" fmla="*/ 1550 w 5455081"/>
                  <a:gd name="connsiteY1" fmla="*/ 267532 h 4324037"/>
                  <a:gd name="connsiteX2" fmla="*/ 266980 w 5455081"/>
                  <a:gd name="connsiteY2" fmla="*/ 832 h 4324037"/>
                  <a:gd name="connsiteX3" fmla="*/ 1890548 w 5455081"/>
                  <a:gd name="connsiteY3" fmla="*/ 459302 h 4324037"/>
                  <a:gd name="connsiteX4" fmla="*/ 2092001 w 5455081"/>
                  <a:gd name="connsiteY4" fmla="*/ 709968 h 4324037"/>
                  <a:gd name="connsiteX5" fmla="*/ 2679091 w 5455081"/>
                  <a:gd name="connsiteY5" fmla="*/ 430504 h 4324037"/>
                  <a:gd name="connsiteX6" fmla="*/ 5193882 w 5455081"/>
                  <a:gd name="connsiteY6" fmla="*/ 448125 h 4324037"/>
                  <a:gd name="connsiteX7" fmla="*/ 5454866 w 5455081"/>
                  <a:gd name="connsiteY7" fmla="*/ 721017 h 4324037"/>
                  <a:gd name="connsiteX8" fmla="*/ 5451057 w 5455081"/>
                  <a:gd name="connsiteY8" fmla="*/ 4073245 h 4324037"/>
                  <a:gd name="connsiteX9" fmla="*/ 5211980 w 5455081"/>
                  <a:gd name="connsiteY9" fmla="*/ 4319943 h 4324037"/>
                  <a:gd name="connsiteX10" fmla="*/ 227452 w 5455081"/>
                  <a:gd name="connsiteY10" fmla="*/ 4324037 h 4324037"/>
                  <a:gd name="connsiteX11" fmla="*/ 281 w 5455081"/>
                  <a:gd name="connsiteY11" fmla="*/ 4073055 h 4324037"/>
                  <a:gd name="connsiteX0" fmla="*/ 0 w 5454800"/>
                  <a:gd name="connsiteY0" fmla="*/ 3810294 h 4061276"/>
                  <a:gd name="connsiteX1" fmla="*/ 1269 w 5454800"/>
                  <a:gd name="connsiteY1" fmla="*/ 4771 h 4061276"/>
                  <a:gd name="connsiteX2" fmla="*/ 1149349 w 5454800"/>
                  <a:gd name="connsiteY2" fmla="*/ 608021 h 4061276"/>
                  <a:gd name="connsiteX3" fmla="*/ 1890267 w 5454800"/>
                  <a:gd name="connsiteY3" fmla="*/ 196541 h 4061276"/>
                  <a:gd name="connsiteX4" fmla="*/ 2091720 w 5454800"/>
                  <a:gd name="connsiteY4" fmla="*/ 447207 h 4061276"/>
                  <a:gd name="connsiteX5" fmla="*/ 2678810 w 5454800"/>
                  <a:gd name="connsiteY5" fmla="*/ 167743 h 4061276"/>
                  <a:gd name="connsiteX6" fmla="*/ 5193601 w 5454800"/>
                  <a:gd name="connsiteY6" fmla="*/ 185364 h 4061276"/>
                  <a:gd name="connsiteX7" fmla="*/ 5454585 w 5454800"/>
                  <a:gd name="connsiteY7" fmla="*/ 458256 h 4061276"/>
                  <a:gd name="connsiteX8" fmla="*/ 5450776 w 5454800"/>
                  <a:gd name="connsiteY8" fmla="*/ 3810484 h 4061276"/>
                  <a:gd name="connsiteX9" fmla="*/ 5211699 w 5454800"/>
                  <a:gd name="connsiteY9" fmla="*/ 4057182 h 4061276"/>
                  <a:gd name="connsiteX10" fmla="*/ 227171 w 5454800"/>
                  <a:gd name="connsiteY10" fmla="*/ 4061276 h 4061276"/>
                  <a:gd name="connsiteX11" fmla="*/ 0 w 5454800"/>
                  <a:gd name="connsiteY11" fmla="*/ 3810294 h 4061276"/>
                  <a:gd name="connsiteX0" fmla="*/ 0 w 5454800"/>
                  <a:gd name="connsiteY0" fmla="*/ 3658239 h 3909221"/>
                  <a:gd name="connsiteX1" fmla="*/ 13969 w 5454800"/>
                  <a:gd name="connsiteY1" fmla="*/ 221016 h 3909221"/>
                  <a:gd name="connsiteX2" fmla="*/ 1149349 w 5454800"/>
                  <a:gd name="connsiteY2" fmla="*/ 455966 h 3909221"/>
                  <a:gd name="connsiteX3" fmla="*/ 1890267 w 5454800"/>
                  <a:gd name="connsiteY3" fmla="*/ 44486 h 3909221"/>
                  <a:gd name="connsiteX4" fmla="*/ 2091720 w 5454800"/>
                  <a:gd name="connsiteY4" fmla="*/ 295152 h 3909221"/>
                  <a:gd name="connsiteX5" fmla="*/ 2678810 w 5454800"/>
                  <a:gd name="connsiteY5" fmla="*/ 15688 h 3909221"/>
                  <a:gd name="connsiteX6" fmla="*/ 5193601 w 5454800"/>
                  <a:gd name="connsiteY6" fmla="*/ 33309 h 3909221"/>
                  <a:gd name="connsiteX7" fmla="*/ 5454585 w 5454800"/>
                  <a:gd name="connsiteY7" fmla="*/ 306201 h 3909221"/>
                  <a:gd name="connsiteX8" fmla="*/ 5450776 w 5454800"/>
                  <a:gd name="connsiteY8" fmla="*/ 3658429 h 3909221"/>
                  <a:gd name="connsiteX9" fmla="*/ 5211699 w 5454800"/>
                  <a:gd name="connsiteY9" fmla="*/ 3905127 h 3909221"/>
                  <a:gd name="connsiteX10" fmla="*/ 227171 w 5454800"/>
                  <a:gd name="connsiteY10" fmla="*/ 3909221 h 3909221"/>
                  <a:gd name="connsiteX11" fmla="*/ 0 w 5454800"/>
                  <a:gd name="connsiteY11" fmla="*/ 3658239 h 3909221"/>
                  <a:gd name="connsiteX0" fmla="*/ 0 w 5454800"/>
                  <a:gd name="connsiteY0" fmla="*/ 4026027 h 4277009"/>
                  <a:gd name="connsiteX1" fmla="*/ 13969 w 5454800"/>
                  <a:gd name="connsiteY1" fmla="*/ 588804 h 4277009"/>
                  <a:gd name="connsiteX2" fmla="*/ 1149349 w 5454800"/>
                  <a:gd name="connsiteY2" fmla="*/ 823754 h 4277009"/>
                  <a:gd name="connsiteX3" fmla="*/ 1890267 w 5454800"/>
                  <a:gd name="connsiteY3" fmla="*/ 412274 h 4277009"/>
                  <a:gd name="connsiteX4" fmla="*/ 2152680 w 5454800"/>
                  <a:gd name="connsiteY4" fmla="*/ 0 h 4277009"/>
                  <a:gd name="connsiteX5" fmla="*/ 2678810 w 5454800"/>
                  <a:gd name="connsiteY5" fmla="*/ 383476 h 4277009"/>
                  <a:gd name="connsiteX6" fmla="*/ 5193601 w 5454800"/>
                  <a:gd name="connsiteY6" fmla="*/ 401097 h 4277009"/>
                  <a:gd name="connsiteX7" fmla="*/ 5454585 w 5454800"/>
                  <a:gd name="connsiteY7" fmla="*/ 673989 h 4277009"/>
                  <a:gd name="connsiteX8" fmla="*/ 5450776 w 5454800"/>
                  <a:gd name="connsiteY8" fmla="*/ 4026217 h 4277009"/>
                  <a:gd name="connsiteX9" fmla="*/ 5211699 w 5454800"/>
                  <a:gd name="connsiteY9" fmla="*/ 4272915 h 4277009"/>
                  <a:gd name="connsiteX10" fmla="*/ 227171 w 5454800"/>
                  <a:gd name="connsiteY10" fmla="*/ 4277009 h 4277009"/>
                  <a:gd name="connsiteX11" fmla="*/ 0 w 5454800"/>
                  <a:gd name="connsiteY11" fmla="*/ 4026027 h 4277009"/>
                  <a:gd name="connsiteX0" fmla="*/ 0 w 5454800"/>
                  <a:gd name="connsiteY0" fmla="*/ 4026027 h 4277009"/>
                  <a:gd name="connsiteX1" fmla="*/ 13969 w 5454800"/>
                  <a:gd name="connsiteY1" fmla="*/ 588804 h 4277009"/>
                  <a:gd name="connsiteX2" fmla="*/ 1149349 w 5454800"/>
                  <a:gd name="connsiteY2" fmla="*/ 823754 h 4277009"/>
                  <a:gd name="connsiteX3" fmla="*/ 244347 w 5454800"/>
                  <a:gd name="connsiteY3" fmla="*/ 76994 h 4277009"/>
                  <a:gd name="connsiteX4" fmla="*/ 2152680 w 5454800"/>
                  <a:gd name="connsiteY4" fmla="*/ 0 h 4277009"/>
                  <a:gd name="connsiteX5" fmla="*/ 2678810 w 5454800"/>
                  <a:gd name="connsiteY5" fmla="*/ 383476 h 4277009"/>
                  <a:gd name="connsiteX6" fmla="*/ 5193601 w 5454800"/>
                  <a:gd name="connsiteY6" fmla="*/ 401097 h 4277009"/>
                  <a:gd name="connsiteX7" fmla="*/ 5454585 w 5454800"/>
                  <a:gd name="connsiteY7" fmla="*/ 673989 h 4277009"/>
                  <a:gd name="connsiteX8" fmla="*/ 5450776 w 5454800"/>
                  <a:gd name="connsiteY8" fmla="*/ 4026217 h 4277009"/>
                  <a:gd name="connsiteX9" fmla="*/ 5211699 w 5454800"/>
                  <a:gd name="connsiteY9" fmla="*/ 4272915 h 4277009"/>
                  <a:gd name="connsiteX10" fmla="*/ 227171 w 5454800"/>
                  <a:gd name="connsiteY10" fmla="*/ 4277009 h 4277009"/>
                  <a:gd name="connsiteX11" fmla="*/ 0 w 5454800"/>
                  <a:gd name="connsiteY11" fmla="*/ 4026027 h 4277009"/>
                  <a:gd name="connsiteX0" fmla="*/ 0 w 5454800"/>
                  <a:gd name="connsiteY0" fmla="*/ 4026027 h 4277009"/>
                  <a:gd name="connsiteX1" fmla="*/ 13969 w 5454800"/>
                  <a:gd name="connsiteY1" fmla="*/ 588804 h 4277009"/>
                  <a:gd name="connsiteX2" fmla="*/ 303529 w 5454800"/>
                  <a:gd name="connsiteY2" fmla="*/ 290354 h 4277009"/>
                  <a:gd name="connsiteX3" fmla="*/ 244347 w 5454800"/>
                  <a:gd name="connsiteY3" fmla="*/ 76994 h 4277009"/>
                  <a:gd name="connsiteX4" fmla="*/ 2152680 w 5454800"/>
                  <a:gd name="connsiteY4" fmla="*/ 0 h 4277009"/>
                  <a:gd name="connsiteX5" fmla="*/ 2678810 w 5454800"/>
                  <a:gd name="connsiteY5" fmla="*/ 383476 h 4277009"/>
                  <a:gd name="connsiteX6" fmla="*/ 5193601 w 5454800"/>
                  <a:gd name="connsiteY6" fmla="*/ 401097 h 4277009"/>
                  <a:gd name="connsiteX7" fmla="*/ 5454585 w 5454800"/>
                  <a:gd name="connsiteY7" fmla="*/ 673989 h 4277009"/>
                  <a:gd name="connsiteX8" fmla="*/ 5450776 w 5454800"/>
                  <a:gd name="connsiteY8" fmla="*/ 4026217 h 4277009"/>
                  <a:gd name="connsiteX9" fmla="*/ 5211699 w 5454800"/>
                  <a:gd name="connsiteY9" fmla="*/ 4272915 h 4277009"/>
                  <a:gd name="connsiteX10" fmla="*/ 227171 w 5454800"/>
                  <a:gd name="connsiteY10" fmla="*/ 4277009 h 4277009"/>
                  <a:gd name="connsiteX11" fmla="*/ 0 w 5454800"/>
                  <a:gd name="connsiteY11" fmla="*/ 4026027 h 427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54800" h="4277009">
                    <a:moveTo>
                      <a:pt x="0" y="4026027"/>
                    </a:moveTo>
                    <a:cubicBezTo>
                      <a:pt x="3175" y="2578767"/>
                      <a:pt x="13969" y="588804"/>
                      <a:pt x="13969" y="588804"/>
                    </a:cubicBezTo>
                    <a:cubicBezTo>
                      <a:pt x="-2329" y="522129"/>
                      <a:pt x="135677" y="274479"/>
                      <a:pt x="303529" y="290354"/>
                    </a:cubicBezTo>
                    <a:lnTo>
                      <a:pt x="244347" y="76994"/>
                    </a:lnTo>
                    <a:lnTo>
                      <a:pt x="2152680" y="0"/>
                    </a:lnTo>
                    <a:cubicBezTo>
                      <a:pt x="2384360" y="192595"/>
                      <a:pt x="2171990" y="316626"/>
                      <a:pt x="2678810" y="383476"/>
                    </a:cubicBezTo>
                    <a:cubicBezTo>
                      <a:pt x="3185630" y="450326"/>
                      <a:pt x="5193601" y="401097"/>
                      <a:pt x="5193601" y="401097"/>
                    </a:cubicBezTo>
                    <a:cubicBezTo>
                      <a:pt x="5421090" y="489680"/>
                      <a:pt x="5458078" y="652081"/>
                      <a:pt x="5454585" y="673989"/>
                    </a:cubicBezTo>
                    <a:cubicBezTo>
                      <a:pt x="5449823" y="1884743"/>
                      <a:pt x="5437917" y="2731166"/>
                      <a:pt x="5450776" y="4026217"/>
                    </a:cubicBezTo>
                    <a:cubicBezTo>
                      <a:pt x="5398071" y="4184650"/>
                      <a:pt x="5316792" y="4235926"/>
                      <a:pt x="5211699" y="4272915"/>
                    </a:cubicBezTo>
                    <a:lnTo>
                      <a:pt x="227171" y="4277009"/>
                    </a:lnTo>
                    <a:cubicBezTo>
                      <a:pt x="133192" y="4249705"/>
                      <a:pt x="34448" y="4139057"/>
                      <a:pt x="0" y="40260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E797"/>
                  </a:gs>
                  <a:gs pos="100000">
                    <a:srgbClr val="F9D0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BDABBED-DA18-4E42-AB40-6B7DE3B242D8}"/>
                  </a:ext>
                </a:extLst>
              </p:cNvPr>
              <p:cNvSpPr/>
              <p:nvPr/>
            </p:nvSpPr>
            <p:spPr>
              <a:xfrm>
                <a:off x="3752000" y="1438035"/>
                <a:ext cx="2686553" cy="930995"/>
              </a:xfrm>
              <a:custGeom>
                <a:avLst/>
                <a:gdLst>
                  <a:gd name="connsiteX0" fmla="*/ 0 w 5449824"/>
                  <a:gd name="connsiteY0" fmla="*/ 4325112 h 4343400"/>
                  <a:gd name="connsiteX1" fmla="*/ 0 w 5449824"/>
                  <a:gd name="connsiteY1" fmla="*/ 0 h 4343400"/>
                  <a:gd name="connsiteX2" fmla="*/ 2167128 w 5449824"/>
                  <a:gd name="connsiteY2" fmla="*/ 0 h 4343400"/>
                  <a:gd name="connsiteX3" fmla="*/ 2578608 w 5449824"/>
                  <a:gd name="connsiteY3" fmla="*/ 411480 h 4343400"/>
                  <a:gd name="connsiteX4" fmla="*/ 2688336 w 5449824"/>
                  <a:gd name="connsiteY4" fmla="*/ 420624 h 4343400"/>
                  <a:gd name="connsiteX5" fmla="*/ 5449824 w 5449824"/>
                  <a:gd name="connsiteY5" fmla="*/ 420624 h 4343400"/>
                  <a:gd name="connsiteX6" fmla="*/ 5449824 w 5449824"/>
                  <a:gd name="connsiteY6" fmla="*/ 4343400 h 4343400"/>
                  <a:gd name="connsiteX7" fmla="*/ 0 w 5449824"/>
                  <a:gd name="connsiteY7" fmla="*/ 4325112 h 4343400"/>
                  <a:gd name="connsiteX0" fmla="*/ 0 w 5449824"/>
                  <a:gd name="connsiteY0" fmla="*/ 4325112 h 4343400"/>
                  <a:gd name="connsiteX1" fmla="*/ 0 w 5449824"/>
                  <a:gd name="connsiteY1" fmla="*/ 0 h 4343400"/>
                  <a:gd name="connsiteX2" fmla="*/ 2167128 w 5449824"/>
                  <a:gd name="connsiteY2" fmla="*/ 0 h 4343400"/>
                  <a:gd name="connsiteX3" fmla="*/ 2664333 w 5449824"/>
                  <a:gd name="connsiteY3" fmla="*/ 409098 h 4343400"/>
                  <a:gd name="connsiteX4" fmla="*/ 2688336 w 5449824"/>
                  <a:gd name="connsiteY4" fmla="*/ 420624 h 4343400"/>
                  <a:gd name="connsiteX5" fmla="*/ 5449824 w 5449824"/>
                  <a:gd name="connsiteY5" fmla="*/ 420624 h 4343400"/>
                  <a:gd name="connsiteX6" fmla="*/ 5449824 w 5449824"/>
                  <a:gd name="connsiteY6" fmla="*/ 4343400 h 4343400"/>
                  <a:gd name="connsiteX7" fmla="*/ 0 w 5449824"/>
                  <a:gd name="connsiteY7" fmla="*/ 4325112 h 4343400"/>
                  <a:gd name="connsiteX0" fmla="*/ 0 w 5449824"/>
                  <a:gd name="connsiteY0" fmla="*/ 4339399 h 4357687"/>
                  <a:gd name="connsiteX1" fmla="*/ 0 w 5449824"/>
                  <a:gd name="connsiteY1" fmla="*/ 14287 h 4357687"/>
                  <a:gd name="connsiteX2" fmla="*/ 2226659 w 5449824"/>
                  <a:gd name="connsiteY2" fmla="*/ 0 h 4357687"/>
                  <a:gd name="connsiteX3" fmla="*/ 2664333 w 5449824"/>
                  <a:gd name="connsiteY3" fmla="*/ 423385 h 4357687"/>
                  <a:gd name="connsiteX4" fmla="*/ 2688336 w 5449824"/>
                  <a:gd name="connsiteY4" fmla="*/ 434911 h 4357687"/>
                  <a:gd name="connsiteX5" fmla="*/ 5449824 w 5449824"/>
                  <a:gd name="connsiteY5" fmla="*/ 434911 h 4357687"/>
                  <a:gd name="connsiteX6" fmla="*/ 5449824 w 5449824"/>
                  <a:gd name="connsiteY6" fmla="*/ 4357687 h 4357687"/>
                  <a:gd name="connsiteX7" fmla="*/ 0 w 5449824"/>
                  <a:gd name="connsiteY7" fmla="*/ 4339399 h 4357687"/>
                  <a:gd name="connsiteX0" fmla="*/ 0 w 5449824"/>
                  <a:gd name="connsiteY0" fmla="*/ 4339399 h 4357687"/>
                  <a:gd name="connsiteX1" fmla="*/ 183356 w 5449824"/>
                  <a:gd name="connsiteY1" fmla="*/ 88106 h 4357687"/>
                  <a:gd name="connsiteX2" fmla="*/ 2226659 w 5449824"/>
                  <a:gd name="connsiteY2" fmla="*/ 0 h 4357687"/>
                  <a:gd name="connsiteX3" fmla="*/ 2664333 w 5449824"/>
                  <a:gd name="connsiteY3" fmla="*/ 423385 h 4357687"/>
                  <a:gd name="connsiteX4" fmla="*/ 2688336 w 5449824"/>
                  <a:gd name="connsiteY4" fmla="*/ 434911 h 4357687"/>
                  <a:gd name="connsiteX5" fmla="*/ 5449824 w 5449824"/>
                  <a:gd name="connsiteY5" fmla="*/ 434911 h 4357687"/>
                  <a:gd name="connsiteX6" fmla="*/ 5449824 w 5449824"/>
                  <a:gd name="connsiteY6" fmla="*/ 4357687 h 4357687"/>
                  <a:gd name="connsiteX7" fmla="*/ 0 w 5449824"/>
                  <a:gd name="connsiteY7" fmla="*/ 4339399 h 4357687"/>
                  <a:gd name="connsiteX0" fmla="*/ 0 w 5449824"/>
                  <a:gd name="connsiteY0" fmla="*/ 4341780 h 4360068"/>
                  <a:gd name="connsiteX1" fmla="*/ 9525 w 5449824"/>
                  <a:gd name="connsiteY1" fmla="*/ 0 h 4360068"/>
                  <a:gd name="connsiteX2" fmla="*/ 2226659 w 5449824"/>
                  <a:gd name="connsiteY2" fmla="*/ 2381 h 4360068"/>
                  <a:gd name="connsiteX3" fmla="*/ 2664333 w 5449824"/>
                  <a:gd name="connsiteY3" fmla="*/ 425766 h 4360068"/>
                  <a:gd name="connsiteX4" fmla="*/ 2688336 w 5449824"/>
                  <a:gd name="connsiteY4" fmla="*/ 437292 h 4360068"/>
                  <a:gd name="connsiteX5" fmla="*/ 5449824 w 5449824"/>
                  <a:gd name="connsiteY5" fmla="*/ 437292 h 4360068"/>
                  <a:gd name="connsiteX6" fmla="*/ 5449824 w 5449824"/>
                  <a:gd name="connsiteY6" fmla="*/ 4360068 h 4360068"/>
                  <a:gd name="connsiteX7" fmla="*/ 0 w 5449824"/>
                  <a:gd name="connsiteY7" fmla="*/ 4341780 h 4360068"/>
                  <a:gd name="connsiteX0" fmla="*/ 9525 w 5449824"/>
                  <a:gd name="connsiteY0" fmla="*/ 0 h 4360068"/>
                  <a:gd name="connsiteX1" fmla="*/ 2226659 w 5449824"/>
                  <a:gd name="connsiteY1" fmla="*/ 2381 h 4360068"/>
                  <a:gd name="connsiteX2" fmla="*/ 2664333 w 5449824"/>
                  <a:gd name="connsiteY2" fmla="*/ 425766 h 4360068"/>
                  <a:gd name="connsiteX3" fmla="*/ 2688336 w 5449824"/>
                  <a:gd name="connsiteY3" fmla="*/ 437292 h 4360068"/>
                  <a:gd name="connsiteX4" fmla="*/ 5449824 w 5449824"/>
                  <a:gd name="connsiteY4" fmla="*/ 437292 h 4360068"/>
                  <a:gd name="connsiteX5" fmla="*/ 5449824 w 5449824"/>
                  <a:gd name="connsiteY5" fmla="*/ 4360068 h 4360068"/>
                  <a:gd name="connsiteX6" fmla="*/ 0 w 5449824"/>
                  <a:gd name="connsiteY6" fmla="*/ 4341780 h 4360068"/>
                  <a:gd name="connsiteX7" fmla="*/ 100965 w 5449824"/>
                  <a:gd name="connsiteY7" fmla="*/ 91440 h 4360068"/>
                  <a:gd name="connsiteX0" fmla="*/ 9525 w 5449824"/>
                  <a:gd name="connsiteY0" fmla="*/ 0 h 4360068"/>
                  <a:gd name="connsiteX1" fmla="*/ 2226659 w 5449824"/>
                  <a:gd name="connsiteY1" fmla="*/ 2381 h 4360068"/>
                  <a:gd name="connsiteX2" fmla="*/ 2664333 w 5449824"/>
                  <a:gd name="connsiteY2" fmla="*/ 425766 h 4360068"/>
                  <a:gd name="connsiteX3" fmla="*/ 2688336 w 5449824"/>
                  <a:gd name="connsiteY3" fmla="*/ 437292 h 4360068"/>
                  <a:gd name="connsiteX4" fmla="*/ 5449824 w 5449824"/>
                  <a:gd name="connsiteY4" fmla="*/ 437292 h 4360068"/>
                  <a:gd name="connsiteX5" fmla="*/ 5449824 w 5449824"/>
                  <a:gd name="connsiteY5" fmla="*/ 4360068 h 4360068"/>
                  <a:gd name="connsiteX6" fmla="*/ 0 w 5449824"/>
                  <a:gd name="connsiteY6" fmla="*/ 4341780 h 4360068"/>
                  <a:gd name="connsiteX7" fmla="*/ 17145 w 5449824"/>
                  <a:gd name="connsiteY7" fmla="*/ 274320 h 4360068"/>
                  <a:gd name="connsiteX0" fmla="*/ 253365 w 5449824"/>
                  <a:gd name="connsiteY0" fmla="*/ 34051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7145 w 5449824"/>
                  <a:gd name="connsiteY7" fmla="*/ 2719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7145 w 5449824"/>
                  <a:gd name="connsiteY7" fmla="*/ 2719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0795 w 5449824"/>
                  <a:gd name="connsiteY7" fmla="*/ 2719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0795 w 5449824"/>
                  <a:gd name="connsiteY7" fmla="*/ 271939 h 4357687"/>
                  <a:gd name="connsiteX8" fmla="*/ 276225 w 5449824"/>
                  <a:gd name="connsiteY8" fmla="*/ 52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0795 w 5449824"/>
                  <a:gd name="connsiteY7" fmla="*/ 271939 h 4357687"/>
                  <a:gd name="connsiteX8" fmla="*/ 276225 w 5449824"/>
                  <a:gd name="connsiteY8" fmla="*/ 5239 h 4357687"/>
                  <a:gd name="connsiteX0" fmla="*/ 276225 w 5449824"/>
                  <a:gd name="connsiteY0" fmla="*/ 5239 h 4357687"/>
                  <a:gd name="connsiteX1" fmla="*/ 2226659 w 5449824"/>
                  <a:gd name="connsiteY1" fmla="*/ 0 h 4357687"/>
                  <a:gd name="connsiteX2" fmla="*/ 2664333 w 5449824"/>
                  <a:gd name="connsiteY2" fmla="*/ 423385 h 4357687"/>
                  <a:gd name="connsiteX3" fmla="*/ 2688336 w 5449824"/>
                  <a:gd name="connsiteY3" fmla="*/ 434911 h 4357687"/>
                  <a:gd name="connsiteX4" fmla="*/ 5449824 w 5449824"/>
                  <a:gd name="connsiteY4" fmla="*/ 434911 h 4357687"/>
                  <a:gd name="connsiteX5" fmla="*/ 5449824 w 5449824"/>
                  <a:gd name="connsiteY5" fmla="*/ 4357687 h 4357687"/>
                  <a:gd name="connsiteX6" fmla="*/ 0 w 5449824"/>
                  <a:gd name="connsiteY6" fmla="*/ 4339399 h 4357687"/>
                  <a:gd name="connsiteX7" fmla="*/ 10795 w 5449824"/>
                  <a:gd name="connsiteY7" fmla="*/ 271939 h 4357687"/>
                  <a:gd name="connsiteX8" fmla="*/ 276225 w 5449824"/>
                  <a:gd name="connsiteY8" fmla="*/ 5239 h 4357687"/>
                  <a:gd name="connsiteX0" fmla="*/ 2226659 w 5449824"/>
                  <a:gd name="connsiteY0" fmla="*/ 0 h 4357687"/>
                  <a:gd name="connsiteX1" fmla="*/ 2664333 w 5449824"/>
                  <a:gd name="connsiteY1" fmla="*/ 423385 h 4357687"/>
                  <a:gd name="connsiteX2" fmla="*/ 2688336 w 5449824"/>
                  <a:gd name="connsiteY2" fmla="*/ 434911 h 4357687"/>
                  <a:gd name="connsiteX3" fmla="*/ 5449824 w 5449824"/>
                  <a:gd name="connsiteY3" fmla="*/ 434911 h 4357687"/>
                  <a:gd name="connsiteX4" fmla="*/ 5449824 w 5449824"/>
                  <a:gd name="connsiteY4" fmla="*/ 4357687 h 4357687"/>
                  <a:gd name="connsiteX5" fmla="*/ 0 w 5449824"/>
                  <a:gd name="connsiteY5" fmla="*/ 4339399 h 4357687"/>
                  <a:gd name="connsiteX6" fmla="*/ 10795 w 5449824"/>
                  <a:gd name="connsiteY6" fmla="*/ 271939 h 4357687"/>
                  <a:gd name="connsiteX7" fmla="*/ 276225 w 5449824"/>
                  <a:gd name="connsiteY7" fmla="*/ 5239 h 4357687"/>
                  <a:gd name="connsiteX8" fmla="*/ 2318099 w 5449824"/>
                  <a:gd name="connsiteY8" fmla="*/ 91440 h 4357687"/>
                  <a:gd name="connsiteX0" fmla="*/ 2226659 w 5449824"/>
                  <a:gd name="connsiteY0" fmla="*/ 1429 h 4359116"/>
                  <a:gd name="connsiteX1" fmla="*/ 2664333 w 5449824"/>
                  <a:gd name="connsiteY1" fmla="*/ 424814 h 4359116"/>
                  <a:gd name="connsiteX2" fmla="*/ 2688336 w 5449824"/>
                  <a:gd name="connsiteY2" fmla="*/ 436340 h 4359116"/>
                  <a:gd name="connsiteX3" fmla="*/ 5449824 w 5449824"/>
                  <a:gd name="connsiteY3" fmla="*/ 436340 h 4359116"/>
                  <a:gd name="connsiteX4" fmla="*/ 5449824 w 5449824"/>
                  <a:gd name="connsiteY4" fmla="*/ 4359116 h 4359116"/>
                  <a:gd name="connsiteX5" fmla="*/ 0 w 5449824"/>
                  <a:gd name="connsiteY5" fmla="*/ 4340828 h 4359116"/>
                  <a:gd name="connsiteX6" fmla="*/ 10795 w 5449824"/>
                  <a:gd name="connsiteY6" fmla="*/ 273368 h 4359116"/>
                  <a:gd name="connsiteX7" fmla="*/ 276225 w 5449824"/>
                  <a:gd name="connsiteY7" fmla="*/ 6668 h 4359116"/>
                  <a:gd name="connsiteX8" fmla="*/ 2096643 w 5449824"/>
                  <a:gd name="connsiteY8" fmla="*/ 0 h 4359116"/>
                  <a:gd name="connsiteX0" fmla="*/ 2240946 w 5449824"/>
                  <a:gd name="connsiteY0" fmla="*/ 68104 h 4359116"/>
                  <a:gd name="connsiteX1" fmla="*/ 2664333 w 5449824"/>
                  <a:gd name="connsiteY1" fmla="*/ 424814 h 4359116"/>
                  <a:gd name="connsiteX2" fmla="*/ 2688336 w 5449824"/>
                  <a:gd name="connsiteY2" fmla="*/ 436340 h 4359116"/>
                  <a:gd name="connsiteX3" fmla="*/ 5449824 w 5449824"/>
                  <a:gd name="connsiteY3" fmla="*/ 436340 h 4359116"/>
                  <a:gd name="connsiteX4" fmla="*/ 5449824 w 5449824"/>
                  <a:gd name="connsiteY4" fmla="*/ 4359116 h 4359116"/>
                  <a:gd name="connsiteX5" fmla="*/ 0 w 5449824"/>
                  <a:gd name="connsiteY5" fmla="*/ 4340828 h 4359116"/>
                  <a:gd name="connsiteX6" fmla="*/ 10795 w 5449824"/>
                  <a:gd name="connsiteY6" fmla="*/ 273368 h 4359116"/>
                  <a:gd name="connsiteX7" fmla="*/ 276225 w 5449824"/>
                  <a:gd name="connsiteY7" fmla="*/ 6668 h 4359116"/>
                  <a:gd name="connsiteX8" fmla="*/ 2096643 w 5449824"/>
                  <a:gd name="connsiteY8" fmla="*/ 0 h 4359116"/>
                  <a:gd name="connsiteX0" fmla="*/ 2279046 w 5449824"/>
                  <a:gd name="connsiteY0" fmla="*/ 68104 h 4359116"/>
                  <a:gd name="connsiteX1" fmla="*/ 2664333 w 5449824"/>
                  <a:gd name="connsiteY1" fmla="*/ 424814 h 4359116"/>
                  <a:gd name="connsiteX2" fmla="*/ 2688336 w 5449824"/>
                  <a:gd name="connsiteY2" fmla="*/ 436340 h 4359116"/>
                  <a:gd name="connsiteX3" fmla="*/ 5449824 w 5449824"/>
                  <a:gd name="connsiteY3" fmla="*/ 436340 h 4359116"/>
                  <a:gd name="connsiteX4" fmla="*/ 5449824 w 5449824"/>
                  <a:gd name="connsiteY4" fmla="*/ 4359116 h 4359116"/>
                  <a:gd name="connsiteX5" fmla="*/ 0 w 5449824"/>
                  <a:gd name="connsiteY5" fmla="*/ 4340828 h 4359116"/>
                  <a:gd name="connsiteX6" fmla="*/ 10795 w 5449824"/>
                  <a:gd name="connsiteY6" fmla="*/ 273368 h 4359116"/>
                  <a:gd name="connsiteX7" fmla="*/ 276225 w 5449824"/>
                  <a:gd name="connsiteY7" fmla="*/ 6668 h 4359116"/>
                  <a:gd name="connsiteX8" fmla="*/ 2096643 w 5449824"/>
                  <a:gd name="connsiteY8" fmla="*/ 0 h 4359116"/>
                  <a:gd name="connsiteX0" fmla="*/ 2279046 w 5449824"/>
                  <a:gd name="connsiteY0" fmla="*/ 72866 h 4363878"/>
                  <a:gd name="connsiteX1" fmla="*/ 2664333 w 5449824"/>
                  <a:gd name="connsiteY1" fmla="*/ 429576 h 4363878"/>
                  <a:gd name="connsiteX2" fmla="*/ 2688336 w 5449824"/>
                  <a:gd name="connsiteY2" fmla="*/ 441102 h 4363878"/>
                  <a:gd name="connsiteX3" fmla="*/ 5449824 w 5449824"/>
                  <a:gd name="connsiteY3" fmla="*/ 441102 h 4363878"/>
                  <a:gd name="connsiteX4" fmla="*/ 5449824 w 5449824"/>
                  <a:gd name="connsiteY4" fmla="*/ 4363878 h 4363878"/>
                  <a:gd name="connsiteX5" fmla="*/ 0 w 5449824"/>
                  <a:gd name="connsiteY5" fmla="*/ 4345590 h 4363878"/>
                  <a:gd name="connsiteX6" fmla="*/ 10795 w 5449824"/>
                  <a:gd name="connsiteY6" fmla="*/ 278130 h 4363878"/>
                  <a:gd name="connsiteX7" fmla="*/ 276225 w 5449824"/>
                  <a:gd name="connsiteY7" fmla="*/ 11430 h 4363878"/>
                  <a:gd name="connsiteX8" fmla="*/ 2134743 w 5449824"/>
                  <a:gd name="connsiteY8" fmla="*/ 0 h 4363878"/>
                  <a:gd name="connsiteX0" fmla="*/ 2279046 w 5449824"/>
                  <a:gd name="connsiteY0" fmla="*/ 72866 h 4363878"/>
                  <a:gd name="connsiteX1" fmla="*/ 2664333 w 5449824"/>
                  <a:gd name="connsiteY1" fmla="*/ 429576 h 4363878"/>
                  <a:gd name="connsiteX2" fmla="*/ 2688336 w 5449824"/>
                  <a:gd name="connsiteY2" fmla="*/ 441102 h 4363878"/>
                  <a:gd name="connsiteX3" fmla="*/ 5449824 w 5449824"/>
                  <a:gd name="connsiteY3" fmla="*/ 441102 h 4363878"/>
                  <a:gd name="connsiteX4" fmla="*/ 5449824 w 5449824"/>
                  <a:gd name="connsiteY4" fmla="*/ 4363878 h 4363878"/>
                  <a:gd name="connsiteX5" fmla="*/ 0 w 5449824"/>
                  <a:gd name="connsiteY5" fmla="*/ 4345590 h 4363878"/>
                  <a:gd name="connsiteX6" fmla="*/ 10795 w 5449824"/>
                  <a:gd name="connsiteY6" fmla="*/ 278130 h 4363878"/>
                  <a:gd name="connsiteX7" fmla="*/ 276225 w 5449824"/>
                  <a:gd name="connsiteY7" fmla="*/ 11430 h 4363878"/>
                  <a:gd name="connsiteX8" fmla="*/ 2134743 w 5449824"/>
                  <a:gd name="connsiteY8" fmla="*/ 0 h 4363878"/>
                  <a:gd name="connsiteX9" fmla="*/ 2279046 w 5449824"/>
                  <a:gd name="connsiteY9" fmla="*/ 72866 h 4363878"/>
                  <a:gd name="connsiteX0" fmla="*/ 2279046 w 5449824"/>
                  <a:gd name="connsiteY0" fmla="*/ 72866 h 4363878"/>
                  <a:gd name="connsiteX1" fmla="*/ 2688336 w 5449824"/>
                  <a:gd name="connsiteY1" fmla="*/ 441102 h 4363878"/>
                  <a:gd name="connsiteX2" fmla="*/ 5449824 w 5449824"/>
                  <a:gd name="connsiteY2" fmla="*/ 441102 h 4363878"/>
                  <a:gd name="connsiteX3" fmla="*/ 5449824 w 5449824"/>
                  <a:gd name="connsiteY3" fmla="*/ 4363878 h 4363878"/>
                  <a:gd name="connsiteX4" fmla="*/ 0 w 5449824"/>
                  <a:gd name="connsiteY4" fmla="*/ 4345590 h 4363878"/>
                  <a:gd name="connsiteX5" fmla="*/ 10795 w 5449824"/>
                  <a:gd name="connsiteY5" fmla="*/ 278130 h 4363878"/>
                  <a:gd name="connsiteX6" fmla="*/ 276225 w 5449824"/>
                  <a:gd name="connsiteY6" fmla="*/ 11430 h 4363878"/>
                  <a:gd name="connsiteX7" fmla="*/ 2134743 w 5449824"/>
                  <a:gd name="connsiteY7" fmla="*/ 0 h 4363878"/>
                  <a:gd name="connsiteX8" fmla="*/ 2279046 w 5449824"/>
                  <a:gd name="connsiteY8" fmla="*/ 72866 h 4363878"/>
                  <a:gd name="connsiteX0" fmla="*/ 5449824 w 5541264"/>
                  <a:gd name="connsiteY0" fmla="*/ 441102 h 4363878"/>
                  <a:gd name="connsiteX1" fmla="*/ 5449824 w 5541264"/>
                  <a:gd name="connsiteY1" fmla="*/ 4363878 h 4363878"/>
                  <a:gd name="connsiteX2" fmla="*/ 0 w 5541264"/>
                  <a:gd name="connsiteY2" fmla="*/ 4345590 h 4363878"/>
                  <a:gd name="connsiteX3" fmla="*/ 10795 w 5541264"/>
                  <a:gd name="connsiteY3" fmla="*/ 278130 h 4363878"/>
                  <a:gd name="connsiteX4" fmla="*/ 276225 w 5541264"/>
                  <a:gd name="connsiteY4" fmla="*/ 11430 h 4363878"/>
                  <a:gd name="connsiteX5" fmla="*/ 2134743 w 5541264"/>
                  <a:gd name="connsiteY5" fmla="*/ 0 h 4363878"/>
                  <a:gd name="connsiteX6" fmla="*/ 2279046 w 5541264"/>
                  <a:gd name="connsiteY6" fmla="*/ 72866 h 4363878"/>
                  <a:gd name="connsiteX7" fmla="*/ 2688336 w 5541264"/>
                  <a:gd name="connsiteY7" fmla="*/ 441102 h 4363878"/>
                  <a:gd name="connsiteX8" fmla="*/ 5541264 w 5541264"/>
                  <a:gd name="connsiteY8" fmla="*/ 532542 h 4363878"/>
                  <a:gd name="connsiteX0" fmla="*/ 5449824 w 5449824"/>
                  <a:gd name="connsiteY0" fmla="*/ 441102 h 4363878"/>
                  <a:gd name="connsiteX1" fmla="*/ 5449824 w 5449824"/>
                  <a:gd name="connsiteY1" fmla="*/ 4363878 h 4363878"/>
                  <a:gd name="connsiteX2" fmla="*/ 0 w 5449824"/>
                  <a:gd name="connsiteY2" fmla="*/ 4345590 h 4363878"/>
                  <a:gd name="connsiteX3" fmla="*/ 10795 w 5449824"/>
                  <a:gd name="connsiteY3" fmla="*/ 278130 h 4363878"/>
                  <a:gd name="connsiteX4" fmla="*/ 276225 w 5449824"/>
                  <a:gd name="connsiteY4" fmla="*/ 11430 h 4363878"/>
                  <a:gd name="connsiteX5" fmla="*/ 2134743 w 5449824"/>
                  <a:gd name="connsiteY5" fmla="*/ 0 h 4363878"/>
                  <a:gd name="connsiteX6" fmla="*/ 2279046 w 5449824"/>
                  <a:gd name="connsiteY6" fmla="*/ 72866 h 4363878"/>
                  <a:gd name="connsiteX7" fmla="*/ 2688336 w 5449824"/>
                  <a:gd name="connsiteY7" fmla="*/ 441102 h 4363878"/>
                  <a:gd name="connsiteX8" fmla="*/ 5203127 w 5449824"/>
                  <a:gd name="connsiteY8" fmla="*/ 458723 h 4363878"/>
                  <a:gd name="connsiteX0" fmla="*/ 5397436 w 5449824"/>
                  <a:gd name="connsiteY0" fmla="*/ 812577 h 4363878"/>
                  <a:gd name="connsiteX1" fmla="*/ 5449824 w 5449824"/>
                  <a:gd name="connsiteY1" fmla="*/ 4363878 h 4363878"/>
                  <a:gd name="connsiteX2" fmla="*/ 0 w 5449824"/>
                  <a:gd name="connsiteY2" fmla="*/ 4345590 h 4363878"/>
                  <a:gd name="connsiteX3" fmla="*/ 10795 w 5449824"/>
                  <a:gd name="connsiteY3" fmla="*/ 278130 h 4363878"/>
                  <a:gd name="connsiteX4" fmla="*/ 276225 w 5449824"/>
                  <a:gd name="connsiteY4" fmla="*/ 11430 h 4363878"/>
                  <a:gd name="connsiteX5" fmla="*/ 2134743 w 5449824"/>
                  <a:gd name="connsiteY5" fmla="*/ 0 h 4363878"/>
                  <a:gd name="connsiteX6" fmla="*/ 2279046 w 5449824"/>
                  <a:gd name="connsiteY6" fmla="*/ 72866 h 4363878"/>
                  <a:gd name="connsiteX7" fmla="*/ 2688336 w 5449824"/>
                  <a:gd name="connsiteY7" fmla="*/ 441102 h 4363878"/>
                  <a:gd name="connsiteX8" fmla="*/ 5203127 w 5449824"/>
                  <a:gd name="connsiteY8" fmla="*/ 458723 h 4363878"/>
                  <a:gd name="connsiteX0" fmla="*/ 5464111 w 5464111"/>
                  <a:gd name="connsiteY0" fmla="*/ 731615 h 4363878"/>
                  <a:gd name="connsiteX1" fmla="*/ 5449824 w 5464111"/>
                  <a:gd name="connsiteY1" fmla="*/ 4363878 h 4363878"/>
                  <a:gd name="connsiteX2" fmla="*/ 0 w 5464111"/>
                  <a:gd name="connsiteY2" fmla="*/ 4345590 h 4363878"/>
                  <a:gd name="connsiteX3" fmla="*/ 10795 w 5464111"/>
                  <a:gd name="connsiteY3" fmla="*/ 278130 h 4363878"/>
                  <a:gd name="connsiteX4" fmla="*/ 276225 w 5464111"/>
                  <a:gd name="connsiteY4" fmla="*/ 11430 h 4363878"/>
                  <a:gd name="connsiteX5" fmla="*/ 2134743 w 5464111"/>
                  <a:gd name="connsiteY5" fmla="*/ 0 h 4363878"/>
                  <a:gd name="connsiteX6" fmla="*/ 2279046 w 5464111"/>
                  <a:gd name="connsiteY6" fmla="*/ 72866 h 4363878"/>
                  <a:gd name="connsiteX7" fmla="*/ 2688336 w 5464111"/>
                  <a:gd name="connsiteY7" fmla="*/ 441102 h 4363878"/>
                  <a:gd name="connsiteX8" fmla="*/ 5203127 w 5464111"/>
                  <a:gd name="connsiteY8" fmla="*/ 458723 h 4363878"/>
                  <a:gd name="connsiteX0" fmla="*/ 5464111 w 5464111"/>
                  <a:gd name="connsiteY0" fmla="*/ 731615 h 4363878"/>
                  <a:gd name="connsiteX1" fmla="*/ 5449824 w 5464111"/>
                  <a:gd name="connsiteY1" fmla="*/ 4363878 h 4363878"/>
                  <a:gd name="connsiteX2" fmla="*/ 0 w 5464111"/>
                  <a:gd name="connsiteY2" fmla="*/ 4345590 h 4363878"/>
                  <a:gd name="connsiteX3" fmla="*/ 10795 w 5464111"/>
                  <a:gd name="connsiteY3" fmla="*/ 278130 h 4363878"/>
                  <a:gd name="connsiteX4" fmla="*/ 276225 w 5464111"/>
                  <a:gd name="connsiteY4" fmla="*/ 11430 h 4363878"/>
                  <a:gd name="connsiteX5" fmla="*/ 2134743 w 5464111"/>
                  <a:gd name="connsiteY5" fmla="*/ 0 h 4363878"/>
                  <a:gd name="connsiteX6" fmla="*/ 2279046 w 5464111"/>
                  <a:gd name="connsiteY6" fmla="*/ 72866 h 4363878"/>
                  <a:gd name="connsiteX7" fmla="*/ 2688336 w 5464111"/>
                  <a:gd name="connsiteY7" fmla="*/ 441102 h 4363878"/>
                  <a:gd name="connsiteX8" fmla="*/ 5203127 w 5464111"/>
                  <a:gd name="connsiteY8" fmla="*/ 458723 h 4363878"/>
                  <a:gd name="connsiteX9" fmla="*/ 5464111 w 5464111"/>
                  <a:gd name="connsiteY9" fmla="*/ 731615 h 4363878"/>
                  <a:gd name="connsiteX0" fmla="*/ 5464111 w 5464111"/>
                  <a:gd name="connsiteY0" fmla="*/ 731615 h 4363878"/>
                  <a:gd name="connsiteX1" fmla="*/ 5449824 w 5464111"/>
                  <a:gd name="connsiteY1" fmla="*/ 4363878 h 4363878"/>
                  <a:gd name="connsiteX2" fmla="*/ 0 w 5464111"/>
                  <a:gd name="connsiteY2" fmla="*/ 4345590 h 4363878"/>
                  <a:gd name="connsiteX3" fmla="*/ 10795 w 5464111"/>
                  <a:gd name="connsiteY3" fmla="*/ 278130 h 4363878"/>
                  <a:gd name="connsiteX4" fmla="*/ 276225 w 5464111"/>
                  <a:gd name="connsiteY4" fmla="*/ 11430 h 4363878"/>
                  <a:gd name="connsiteX5" fmla="*/ 2134743 w 5464111"/>
                  <a:gd name="connsiteY5" fmla="*/ 0 h 4363878"/>
                  <a:gd name="connsiteX6" fmla="*/ 2279046 w 5464111"/>
                  <a:gd name="connsiteY6" fmla="*/ 72866 h 4363878"/>
                  <a:gd name="connsiteX7" fmla="*/ 2688336 w 5464111"/>
                  <a:gd name="connsiteY7" fmla="*/ 441102 h 4363878"/>
                  <a:gd name="connsiteX8" fmla="*/ 5203127 w 5464111"/>
                  <a:gd name="connsiteY8" fmla="*/ 458723 h 4363878"/>
                  <a:gd name="connsiteX9" fmla="*/ 5464111 w 5464111"/>
                  <a:gd name="connsiteY9" fmla="*/ 731615 h 4363878"/>
                  <a:gd name="connsiteX0" fmla="*/ 5464111 w 5464326"/>
                  <a:gd name="connsiteY0" fmla="*/ 731615 h 4363878"/>
                  <a:gd name="connsiteX1" fmla="*/ 5449824 w 5464326"/>
                  <a:gd name="connsiteY1" fmla="*/ 4363878 h 4363878"/>
                  <a:gd name="connsiteX2" fmla="*/ 0 w 5464326"/>
                  <a:gd name="connsiteY2" fmla="*/ 4345590 h 4363878"/>
                  <a:gd name="connsiteX3" fmla="*/ 10795 w 5464326"/>
                  <a:gd name="connsiteY3" fmla="*/ 278130 h 4363878"/>
                  <a:gd name="connsiteX4" fmla="*/ 276225 w 5464326"/>
                  <a:gd name="connsiteY4" fmla="*/ 11430 h 4363878"/>
                  <a:gd name="connsiteX5" fmla="*/ 2134743 w 5464326"/>
                  <a:gd name="connsiteY5" fmla="*/ 0 h 4363878"/>
                  <a:gd name="connsiteX6" fmla="*/ 2279046 w 5464326"/>
                  <a:gd name="connsiteY6" fmla="*/ 72866 h 4363878"/>
                  <a:gd name="connsiteX7" fmla="*/ 2688336 w 5464326"/>
                  <a:gd name="connsiteY7" fmla="*/ 441102 h 4363878"/>
                  <a:gd name="connsiteX8" fmla="*/ 5203127 w 5464326"/>
                  <a:gd name="connsiteY8" fmla="*/ 458723 h 4363878"/>
                  <a:gd name="connsiteX9" fmla="*/ 5464111 w 5464326"/>
                  <a:gd name="connsiteY9" fmla="*/ 731615 h 4363878"/>
                  <a:gd name="connsiteX0" fmla="*/ 5464111 w 5467640"/>
                  <a:gd name="connsiteY0" fmla="*/ 731615 h 4347210"/>
                  <a:gd name="connsiteX1" fmla="*/ 5466493 w 5467640"/>
                  <a:gd name="connsiteY1" fmla="*/ 4347210 h 4347210"/>
                  <a:gd name="connsiteX2" fmla="*/ 0 w 5467640"/>
                  <a:gd name="connsiteY2" fmla="*/ 4345590 h 4347210"/>
                  <a:gd name="connsiteX3" fmla="*/ 10795 w 5467640"/>
                  <a:gd name="connsiteY3" fmla="*/ 278130 h 4347210"/>
                  <a:gd name="connsiteX4" fmla="*/ 276225 w 5467640"/>
                  <a:gd name="connsiteY4" fmla="*/ 11430 h 4347210"/>
                  <a:gd name="connsiteX5" fmla="*/ 2134743 w 5467640"/>
                  <a:gd name="connsiteY5" fmla="*/ 0 h 4347210"/>
                  <a:gd name="connsiteX6" fmla="*/ 2279046 w 5467640"/>
                  <a:gd name="connsiteY6" fmla="*/ 72866 h 4347210"/>
                  <a:gd name="connsiteX7" fmla="*/ 2688336 w 5467640"/>
                  <a:gd name="connsiteY7" fmla="*/ 441102 h 4347210"/>
                  <a:gd name="connsiteX8" fmla="*/ 5203127 w 5467640"/>
                  <a:gd name="connsiteY8" fmla="*/ 458723 h 4347210"/>
                  <a:gd name="connsiteX9" fmla="*/ 5464111 w 5467640"/>
                  <a:gd name="connsiteY9" fmla="*/ 731615 h 4347210"/>
                  <a:gd name="connsiteX0" fmla="*/ 5466493 w 5557933"/>
                  <a:gd name="connsiteY0" fmla="*/ 4347210 h 4438650"/>
                  <a:gd name="connsiteX1" fmla="*/ 0 w 5557933"/>
                  <a:gd name="connsiteY1" fmla="*/ 4345590 h 4438650"/>
                  <a:gd name="connsiteX2" fmla="*/ 10795 w 5557933"/>
                  <a:gd name="connsiteY2" fmla="*/ 278130 h 4438650"/>
                  <a:gd name="connsiteX3" fmla="*/ 276225 w 5557933"/>
                  <a:gd name="connsiteY3" fmla="*/ 11430 h 4438650"/>
                  <a:gd name="connsiteX4" fmla="*/ 2134743 w 5557933"/>
                  <a:gd name="connsiteY4" fmla="*/ 0 h 4438650"/>
                  <a:gd name="connsiteX5" fmla="*/ 2279046 w 5557933"/>
                  <a:gd name="connsiteY5" fmla="*/ 72866 h 4438650"/>
                  <a:gd name="connsiteX6" fmla="*/ 2688336 w 5557933"/>
                  <a:gd name="connsiteY6" fmla="*/ 441102 h 4438650"/>
                  <a:gd name="connsiteX7" fmla="*/ 5203127 w 5557933"/>
                  <a:gd name="connsiteY7" fmla="*/ 458723 h 4438650"/>
                  <a:gd name="connsiteX8" fmla="*/ 5464111 w 5557933"/>
                  <a:gd name="connsiteY8" fmla="*/ 731615 h 4438650"/>
                  <a:gd name="connsiteX9" fmla="*/ 5557933 w 5557933"/>
                  <a:gd name="connsiteY9" fmla="*/ 4438650 h 4438650"/>
                  <a:gd name="connsiteX0" fmla="*/ 5292661 w 5557933"/>
                  <a:gd name="connsiteY0" fmla="*/ 4316254 h 4438650"/>
                  <a:gd name="connsiteX1" fmla="*/ 0 w 5557933"/>
                  <a:gd name="connsiteY1" fmla="*/ 4345590 h 4438650"/>
                  <a:gd name="connsiteX2" fmla="*/ 10795 w 5557933"/>
                  <a:gd name="connsiteY2" fmla="*/ 278130 h 4438650"/>
                  <a:gd name="connsiteX3" fmla="*/ 276225 w 5557933"/>
                  <a:gd name="connsiteY3" fmla="*/ 11430 h 4438650"/>
                  <a:gd name="connsiteX4" fmla="*/ 2134743 w 5557933"/>
                  <a:gd name="connsiteY4" fmla="*/ 0 h 4438650"/>
                  <a:gd name="connsiteX5" fmla="*/ 2279046 w 5557933"/>
                  <a:gd name="connsiteY5" fmla="*/ 72866 h 4438650"/>
                  <a:gd name="connsiteX6" fmla="*/ 2688336 w 5557933"/>
                  <a:gd name="connsiteY6" fmla="*/ 441102 h 4438650"/>
                  <a:gd name="connsiteX7" fmla="*/ 5203127 w 5557933"/>
                  <a:gd name="connsiteY7" fmla="*/ 458723 h 4438650"/>
                  <a:gd name="connsiteX8" fmla="*/ 5464111 w 5557933"/>
                  <a:gd name="connsiteY8" fmla="*/ 731615 h 4438650"/>
                  <a:gd name="connsiteX9" fmla="*/ 5557933 w 5557933"/>
                  <a:gd name="connsiteY9" fmla="*/ 4438650 h 4438650"/>
                  <a:gd name="connsiteX0" fmla="*/ 5230749 w 5557933"/>
                  <a:gd name="connsiteY0" fmla="*/ 4337685 h 4438650"/>
                  <a:gd name="connsiteX1" fmla="*/ 0 w 5557933"/>
                  <a:gd name="connsiteY1" fmla="*/ 4345590 h 4438650"/>
                  <a:gd name="connsiteX2" fmla="*/ 10795 w 5557933"/>
                  <a:gd name="connsiteY2" fmla="*/ 278130 h 4438650"/>
                  <a:gd name="connsiteX3" fmla="*/ 276225 w 5557933"/>
                  <a:gd name="connsiteY3" fmla="*/ 11430 h 4438650"/>
                  <a:gd name="connsiteX4" fmla="*/ 2134743 w 5557933"/>
                  <a:gd name="connsiteY4" fmla="*/ 0 h 4438650"/>
                  <a:gd name="connsiteX5" fmla="*/ 2279046 w 5557933"/>
                  <a:gd name="connsiteY5" fmla="*/ 72866 h 4438650"/>
                  <a:gd name="connsiteX6" fmla="*/ 2688336 w 5557933"/>
                  <a:gd name="connsiteY6" fmla="*/ 441102 h 4438650"/>
                  <a:gd name="connsiteX7" fmla="*/ 5203127 w 5557933"/>
                  <a:gd name="connsiteY7" fmla="*/ 458723 h 4438650"/>
                  <a:gd name="connsiteX8" fmla="*/ 5464111 w 5557933"/>
                  <a:gd name="connsiteY8" fmla="*/ 731615 h 4438650"/>
                  <a:gd name="connsiteX9" fmla="*/ 5557933 w 5557933"/>
                  <a:gd name="connsiteY9" fmla="*/ 4438650 h 443865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374577 w 5464326"/>
                  <a:gd name="connsiteY9" fmla="*/ 3976687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102893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102893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34108 w 5464326"/>
                  <a:gd name="connsiteY9" fmla="*/ 4076699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30749 w 5464326"/>
                  <a:gd name="connsiteY10" fmla="*/ 4337685 h 4345590"/>
                  <a:gd name="connsiteX0" fmla="*/ 5230749 w 5464326"/>
                  <a:gd name="connsiteY0" fmla="*/ 4337685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30749 w 5464326"/>
                  <a:gd name="connsiteY10" fmla="*/ 4337685 h 4345590"/>
                  <a:gd name="connsiteX0" fmla="*/ 5235512 w 5464326"/>
                  <a:gd name="connsiteY0" fmla="*/ 4313872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35512 w 5464326"/>
                  <a:gd name="connsiteY10" fmla="*/ 4313872 h 4345590"/>
                  <a:gd name="connsiteX0" fmla="*/ 5221225 w 5464326"/>
                  <a:gd name="connsiteY0" fmla="*/ 4330541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21225 w 5464326"/>
                  <a:gd name="connsiteY10" fmla="*/ 4330541 h 4345590"/>
                  <a:gd name="connsiteX0" fmla="*/ 5221225 w 5464326"/>
                  <a:gd name="connsiteY0" fmla="*/ 4330541 h 4345590"/>
                  <a:gd name="connsiteX1" fmla="*/ 0 w 5464326"/>
                  <a:gd name="connsiteY1" fmla="*/ 4345590 h 4345590"/>
                  <a:gd name="connsiteX2" fmla="*/ 10795 w 5464326"/>
                  <a:gd name="connsiteY2" fmla="*/ 278130 h 4345590"/>
                  <a:gd name="connsiteX3" fmla="*/ 276225 w 5464326"/>
                  <a:gd name="connsiteY3" fmla="*/ 11430 h 4345590"/>
                  <a:gd name="connsiteX4" fmla="*/ 2134743 w 5464326"/>
                  <a:gd name="connsiteY4" fmla="*/ 0 h 4345590"/>
                  <a:gd name="connsiteX5" fmla="*/ 2279046 w 5464326"/>
                  <a:gd name="connsiteY5" fmla="*/ 72866 h 4345590"/>
                  <a:gd name="connsiteX6" fmla="*/ 2688336 w 5464326"/>
                  <a:gd name="connsiteY6" fmla="*/ 441102 h 4345590"/>
                  <a:gd name="connsiteX7" fmla="*/ 5203127 w 5464326"/>
                  <a:gd name="connsiteY7" fmla="*/ 458723 h 4345590"/>
                  <a:gd name="connsiteX8" fmla="*/ 5464111 w 5464326"/>
                  <a:gd name="connsiteY8" fmla="*/ 731615 h 4345590"/>
                  <a:gd name="connsiteX9" fmla="*/ 5460302 w 5464326"/>
                  <a:gd name="connsiteY9" fmla="*/ 4083843 h 4345590"/>
                  <a:gd name="connsiteX10" fmla="*/ 5221225 w 5464326"/>
                  <a:gd name="connsiteY10" fmla="*/ 4330541 h 4345590"/>
                  <a:gd name="connsiteX0" fmla="*/ 0 w 5464326"/>
                  <a:gd name="connsiteY0" fmla="*/ 4345590 h 4437030"/>
                  <a:gd name="connsiteX1" fmla="*/ 10795 w 5464326"/>
                  <a:gd name="connsiteY1" fmla="*/ 278130 h 4437030"/>
                  <a:gd name="connsiteX2" fmla="*/ 276225 w 5464326"/>
                  <a:gd name="connsiteY2" fmla="*/ 11430 h 4437030"/>
                  <a:gd name="connsiteX3" fmla="*/ 2134743 w 5464326"/>
                  <a:gd name="connsiteY3" fmla="*/ 0 h 4437030"/>
                  <a:gd name="connsiteX4" fmla="*/ 2279046 w 5464326"/>
                  <a:gd name="connsiteY4" fmla="*/ 72866 h 4437030"/>
                  <a:gd name="connsiteX5" fmla="*/ 2688336 w 5464326"/>
                  <a:gd name="connsiteY5" fmla="*/ 441102 h 4437030"/>
                  <a:gd name="connsiteX6" fmla="*/ 5203127 w 5464326"/>
                  <a:gd name="connsiteY6" fmla="*/ 458723 h 4437030"/>
                  <a:gd name="connsiteX7" fmla="*/ 5464111 w 5464326"/>
                  <a:gd name="connsiteY7" fmla="*/ 731615 h 4437030"/>
                  <a:gd name="connsiteX8" fmla="*/ 5460302 w 5464326"/>
                  <a:gd name="connsiteY8" fmla="*/ 4083843 h 4437030"/>
                  <a:gd name="connsiteX9" fmla="*/ 5221225 w 5464326"/>
                  <a:gd name="connsiteY9" fmla="*/ 4330541 h 4437030"/>
                  <a:gd name="connsiteX10" fmla="*/ 91440 w 5464326"/>
                  <a:gd name="connsiteY10" fmla="*/ 4437030 h 4437030"/>
                  <a:gd name="connsiteX0" fmla="*/ 31236 w 5455081"/>
                  <a:gd name="connsiteY0" fmla="*/ 4226528 h 4437030"/>
                  <a:gd name="connsiteX1" fmla="*/ 1550 w 5455081"/>
                  <a:gd name="connsiteY1" fmla="*/ 278130 h 4437030"/>
                  <a:gd name="connsiteX2" fmla="*/ 266980 w 5455081"/>
                  <a:gd name="connsiteY2" fmla="*/ 11430 h 4437030"/>
                  <a:gd name="connsiteX3" fmla="*/ 2125498 w 5455081"/>
                  <a:gd name="connsiteY3" fmla="*/ 0 h 4437030"/>
                  <a:gd name="connsiteX4" fmla="*/ 2269801 w 5455081"/>
                  <a:gd name="connsiteY4" fmla="*/ 72866 h 4437030"/>
                  <a:gd name="connsiteX5" fmla="*/ 2679091 w 5455081"/>
                  <a:gd name="connsiteY5" fmla="*/ 441102 h 4437030"/>
                  <a:gd name="connsiteX6" fmla="*/ 5193882 w 5455081"/>
                  <a:gd name="connsiteY6" fmla="*/ 458723 h 4437030"/>
                  <a:gd name="connsiteX7" fmla="*/ 5454866 w 5455081"/>
                  <a:gd name="connsiteY7" fmla="*/ 731615 h 4437030"/>
                  <a:gd name="connsiteX8" fmla="*/ 5451057 w 5455081"/>
                  <a:gd name="connsiteY8" fmla="*/ 4083843 h 4437030"/>
                  <a:gd name="connsiteX9" fmla="*/ 5211980 w 5455081"/>
                  <a:gd name="connsiteY9" fmla="*/ 4330541 h 4437030"/>
                  <a:gd name="connsiteX10" fmla="*/ 82195 w 5455081"/>
                  <a:gd name="connsiteY10" fmla="*/ 4437030 h 4437030"/>
                  <a:gd name="connsiteX0" fmla="*/ 0 w 5459563"/>
                  <a:gd name="connsiteY0" fmla="*/ 4102703 h 4437030"/>
                  <a:gd name="connsiteX1" fmla="*/ 6032 w 5459563"/>
                  <a:gd name="connsiteY1" fmla="*/ 278130 h 4437030"/>
                  <a:gd name="connsiteX2" fmla="*/ 271462 w 5459563"/>
                  <a:gd name="connsiteY2" fmla="*/ 11430 h 4437030"/>
                  <a:gd name="connsiteX3" fmla="*/ 2129980 w 5459563"/>
                  <a:gd name="connsiteY3" fmla="*/ 0 h 4437030"/>
                  <a:gd name="connsiteX4" fmla="*/ 2274283 w 5459563"/>
                  <a:gd name="connsiteY4" fmla="*/ 72866 h 4437030"/>
                  <a:gd name="connsiteX5" fmla="*/ 2683573 w 5459563"/>
                  <a:gd name="connsiteY5" fmla="*/ 441102 h 4437030"/>
                  <a:gd name="connsiteX6" fmla="*/ 5198364 w 5459563"/>
                  <a:gd name="connsiteY6" fmla="*/ 458723 h 4437030"/>
                  <a:gd name="connsiteX7" fmla="*/ 5459348 w 5459563"/>
                  <a:gd name="connsiteY7" fmla="*/ 731615 h 4437030"/>
                  <a:gd name="connsiteX8" fmla="*/ 5455539 w 5459563"/>
                  <a:gd name="connsiteY8" fmla="*/ 4083843 h 4437030"/>
                  <a:gd name="connsiteX9" fmla="*/ 5216462 w 5459563"/>
                  <a:gd name="connsiteY9" fmla="*/ 4330541 h 4437030"/>
                  <a:gd name="connsiteX10" fmla="*/ 86677 w 5459563"/>
                  <a:gd name="connsiteY10" fmla="*/ 4437030 h 4437030"/>
                  <a:gd name="connsiteX0" fmla="*/ 0 w 5459563"/>
                  <a:gd name="connsiteY0" fmla="*/ 4102703 h 4330541"/>
                  <a:gd name="connsiteX1" fmla="*/ 6032 w 5459563"/>
                  <a:gd name="connsiteY1" fmla="*/ 278130 h 4330541"/>
                  <a:gd name="connsiteX2" fmla="*/ 271462 w 5459563"/>
                  <a:gd name="connsiteY2" fmla="*/ 11430 h 4330541"/>
                  <a:gd name="connsiteX3" fmla="*/ 2129980 w 5459563"/>
                  <a:gd name="connsiteY3" fmla="*/ 0 h 4330541"/>
                  <a:gd name="connsiteX4" fmla="*/ 2274283 w 5459563"/>
                  <a:gd name="connsiteY4" fmla="*/ 72866 h 4330541"/>
                  <a:gd name="connsiteX5" fmla="*/ 2683573 w 5459563"/>
                  <a:gd name="connsiteY5" fmla="*/ 441102 h 4330541"/>
                  <a:gd name="connsiteX6" fmla="*/ 5198364 w 5459563"/>
                  <a:gd name="connsiteY6" fmla="*/ 458723 h 4330541"/>
                  <a:gd name="connsiteX7" fmla="*/ 5459348 w 5459563"/>
                  <a:gd name="connsiteY7" fmla="*/ 731615 h 4330541"/>
                  <a:gd name="connsiteX8" fmla="*/ 5455539 w 5459563"/>
                  <a:gd name="connsiteY8" fmla="*/ 4083843 h 4330541"/>
                  <a:gd name="connsiteX9" fmla="*/ 5216462 w 5459563"/>
                  <a:gd name="connsiteY9" fmla="*/ 4330541 h 4330541"/>
                  <a:gd name="connsiteX10" fmla="*/ 193834 w 5459563"/>
                  <a:gd name="connsiteY10" fmla="*/ 4291773 h 4330541"/>
                  <a:gd name="connsiteX0" fmla="*/ 0 w 5459563"/>
                  <a:gd name="connsiteY0" fmla="*/ 4102703 h 4334635"/>
                  <a:gd name="connsiteX1" fmla="*/ 6032 w 5459563"/>
                  <a:gd name="connsiteY1" fmla="*/ 278130 h 4334635"/>
                  <a:gd name="connsiteX2" fmla="*/ 271462 w 5459563"/>
                  <a:gd name="connsiteY2" fmla="*/ 11430 h 4334635"/>
                  <a:gd name="connsiteX3" fmla="*/ 2129980 w 5459563"/>
                  <a:gd name="connsiteY3" fmla="*/ 0 h 4334635"/>
                  <a:gd name="connsiteX4" fmla="*/ 2274283 w 5459563"/>
                  <a:gd name="connsiteY4" fmla="*/ 72866 h 4334635"/>
                  <a:gd name="connsiteX5" fmla="*/ 2683573 w 5459563"/>
                  <a:gd name="connsiteY5" fmla="*/ 441102 h 4334635"/>
                  <a:gd name="connsiteX6" fmla="*/ 5198364 w 5459563"/>
                  <a:gd name="connsiteY6" fmla="*/ 458723 h 4334635"/>
                  <a:gd name="connsiteX7" fmla="*/ 5459348 w 5459563"/>
                  <a:gd name="connsiteY7" fmla="*/ 731615 h 4334635"/>
                  <a:gd name="connsiteX8" fmla="*/ 5455539 w 5459563"/>
                  <a:gd name="connsiteY8" fmla="*/ 4083843 h 4334635"/>
                  <a:gd name="connsiteX9" fmla="*/ 5216462 w 5459563"/>
                  <a:gd name="connsiteY9" fmla="*/ 4330541 h 4334635"/>
                  <a:gd name="connsiteX10" fmla="*/ 231934 w 5459563"/>
                  <a:gd name="connsiteY10" fmla="*/ 4334635 h 4334635"/>
                  <a:gd name="connsiteX0" fmla="*/ 0 w 5459563"/>
                  <a:gd name="connsiteY0" fmla="*/ 4102703 h 4334635"/>
                  <a:gd name="connsiteX1" fmla="*/ 6032 w 5459563"/>
                  <a:gd name="connsiteY1" fmla="*/ 278130 h 4334635"/>
                  <a:gd name="connsiteX2" fmla="*/ 271462 w 5459563"/>
                  <a:gd name="connsiteY2" fmla="*/ 11430 h 4334635"/>
                  <a:gd name="connsiteX3" fmla="*/ 2129980 w 5459563"/>
                  <a:gd name="connsiteY3" fmla="*/ 0 h 4334635"/>
                  <a:gd name="connsiteX4" fmla="*/ 2274283 w 5459563"/>
                  <a:gd name="connsiteY4" fmla="*/ 72866 h 4334635"/>
                  <a:gd name="connsiteX5" fmla="*/ 2683573 w 5459563"/>
                  <a:gd name="connsiteY5" fmla="*/ 441102 h 4334635"/>
                  <a:gd name="connsiteX6" fmla="*/ 5198364 w 5459563"/>
                  <a:gd name="connsiteY6" fmla="*/ 458723 h 4334635"/>
                  <a:gd name="connsiteX7" fmla="*/ 5459348 w 5459563"/>
                  <a:gd name="connsiteY7" fmla="*/ 731615 h 4334635"/>
                  <a:gd name="connsiteX8" fmla="*/ 5455539 w 5459563"/>
                  <a:gd name="connsiteY8" fmla="*/ 4083843 h 4334635"/>
                  <a:gd name="connsiteX9" fmla="*/ 5216462 w 5459563"/>
                  <a:gd name="connsiteY9" fmla="*/ 4330541 h 4334635"/>
                  <a:gd name="connsiteX10" fmla="*/ 231934 w 5459563"/>
                  <a:gd name="connsiteY10" fmla="*/ 4334635 h 4334635"/>
                  <a:gd name="connsiteX11" fmla="*/ 0 w 5459563"/>
                  <a:gd name="connsiteY11" fmla="*/ 4102703 h 4334635"/>
                  <a:gd name="connsiteX0" fmla="*/ 0 w 5459563"/>
                  <a:gd name="connsiteY0" fmla="*/ 4102703 h 4334635"/>
                  <a:gd name="connsiteX1" fmla="*/ 6032 w 5459563"/>
                  <a:gd name="connsiteY1" fmla="*/ 278130 h 4334635"/>
                  <a:gd name="connsiteX2" fmla="*/ 271462 w 5459563"/>
                  <a:gd name="connsiteY2" fmla="*/ 11430 h 4334635"/>
                  <a:gd name="connsiteX3" fmla="*/ 2129980 w 5459563"/>
                  <a:gd name="connsiteY3" fmla="*/ 0 h 4334635"/>
                  <a:gd name="connsiteX4" fmla="*/ 2274283 w 5459563"/>
                  <a:gd name="connsiteY4" fmla="*/ 72866 h 4334635"/>
                  <a:gd name="connsiteX5" fmla="*/ 2683573 w 5459563"/>
                  <a:gd name="connsiteY5" fmla="*/ 441102 h 4334635"/>
                  <a:gd name="connsiteX6" fmla="*/ 5198364 w 5459563"/>
                  <a:gd name="connsiteY6" fmla="*/ 458723 h 4334635"/>
                  <a:gd name="connsiteX7" fmla="*/ 5459348 w 5459563"/>
                  <a:gd name="connsiteY7" fmla="*/ 731615 h 4334635"/>
                  <a:gd name="connsiteX8" fmla="*/ 5455539 w 5459563"/>
                  <a:gd name="connsiteY8" fmla="*/ 4083843 h 4334635"/>
                  <a:gd name="connsiteX9" fmla="*/ 5216462 w 5459563"/>
                  <a:gd name="connsiteY9" fmla="*/ 4330541 h 4334635"/>
                  <a:gd name="connsiteX10" fmla="*/ 231934 w 5459563"/>
                  <a:gd name="connsiteY10" fmla="*/ 4334635 h 4334635"/>
                  <a:gd name="connsiteX11" fmla="*/ 0 w 5459563"/>
                  <a:gd name="connsiteY11" fmla="*/ 4102703 h 4334635"/>
                  <a:gd name="connsiteX0" fmla="*/ 21712 w 5455081"/>
                  <a:gd name="connsiteY0" fmla="*/ 4100322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1712 w 5455081"/>
                  <a:gd name="connsiteY11" fmla="*/ 4100322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5451057 w 5455081"/>
                  <a:gd name="connsiteY8" fmla="*/ 4083843 h 4334635"/>
                  <a:gd name="connsiteX9" fmla="*/ 5211980 w 5455081"/>
                  <a:gd name="connsiteY9" fmla="*/ 4330541 h 4334635"/>
                  <a:gd name="connsiteX10" fmla="*/ 227452 w 5455081"/>
                  <a:gd name="connsiteY10" fmla="*/ 4334635 h 4334635"/>
                  <a:gd name="connsiteX11" fmla="*/ 281 w 5455081"/>
                  <a:gd name="connsiteY11" fmla="*/ 4083653 h 4334635"/>
                  <a:gd name="connsiteX0" fmla="*/ 281 w 5455081"/>
                  <a:gd name="connsiteY0" fmla="*/ 4083653 h 4435885"/>
                  <a:gd name="connsiteX1" fmla="*/ 1550 w 5455081"/>
                  <a:gd name="connsiteY1" fmla="*/ 278130 h 4435885"/>
                  <a:gd name="connsiteX2" fmla="*/ 266980 w 5455081"/>
                  <a:gd name="connsiteY2" fmla="*/ 11430 h 4435885"/>
                  <a:gd name="connsiteX3" fmla="*/ 2125498 w 5455081"/>
                  <a:gd name="connsiteY3" fmla="*/ 0 h 4435885"/>
                  <a:gd name="connsiteX4" fmla="*/ 2269801 w 5455081"/>
                  <a:gd name="connsiteY4" fmla="*/ 72866 h 4435885"/>
                  <a:gd name="connsiteX5" fmla="*/ 2679091 w 5455081"/>
                  <a:gd name="connsiteY5" fmla="*/ 441102 h 4435885"/>
                  <a:gd name="connsiteX6" fmla="*/ 5193882 w 5455081"/>
                  <a:gd name="connsiteY6" fmla="*/ 458723 h 4435885"/>
                  <a:gd name="connsiteX7" fmla="*/ 5454866 w 5455081"/>
                  <a:gd name="connsiteY7" fmla="*/ 731615 h 4435885"/>
                  <a:gd name="connsiteX8" fmla="*/ 5451057 w 5455081"/>
                  <a:gd name="connsiteY8" fmla="*/ 4083843 h 4435885"/>
                  <a:gd name="connsiteX9" fmla="*/ 227452 w 5455081"/>
                  <a:gd name="connsiteY9" fmla="*/ 4334635 h 4435885"/>
                  <a:gd name="connsiteX10" fmla="*/ 281 w 5455081"/>
                  <a:gd name="connsiteY10" fmla="*/ 4083653 h 4435885"/>
                  <a:gd name="connsiteX0" fmla="*/ 281 w 5455081"/>
                  <a:gd name="connsiteY0" fmla="*/ 4083653 h 4334635"/>
                  <a:gd name="connsiteX1" fmla="*/ 1550 w 5455081"/>
                  <a:gd name="connsiteY1" fmla="*/ 278130 h 4334635"/>
                  <a:gd name="connsiteX2" fmla="*/ 266980 w 5455081"/>
                  <a:gd name="connsiteY2" fmla="*/ 11430 h 4334635"/>
                  <a:gd name="connsiteX3" fmla="*/ 2125498 w 5455081"/>
                  <a:gd name="connsiteY3" fmla="*/ 0 h 4334635"/>
                  <a:gd name="connsiteX4" fmla="*/ 2269801 w 5455081"/>
                  <a:gd name="connsiteY4" fmla="*/ 72866 h 4334635"/>
                  <a:gd name="connsiteX5" fmla="*/ 2679091 w 5455081"/>
                  <a:gd name="connsiteY5" fmla="*/ 441102 h 4334635"/>
                  <a:gd name="connsiteX6" fmla="*/ 5193882 w 5455081"/>
                  <a:gd name="connsiteY6" fmla="*/ 458723 h 4334635"/>
                  <a:gd name="connsiteX7" fmla="*/ 5454866 w 5455081"/>
                  <a:gd name="connsiteY7" fmla="*/ 731615 h 4334635"/>
                  <a:gd name="connsiteX8" fmla="*/ 227452 w 5455081"/>
                  <a:gd name="connsiteY8" fmla="*/ 4334635 h 4334635"/>
                  <a:gd name="connsiteX9" fmla="*/ 281 w 5455081"/>
                  <a:gd name="connsiteY9" fmla="*/ 4083653 h 4334635"/>
                  <a:gd name="connsiteX0" fmla="*/ 281 w 5193882"/>
                  <a:gd name="connsiteY0" fmla="*/ 4083653 h 4334635"/>
                  <a:gd name="connsiteX1" fmla="*/ 1550 w 5193882"/>
                  <a:gd name="connsiteY1" fmla="*/ 278130 h 4334635"/>
                  <a:gd name="connsiteX2" fmla="*/ 266980 w 5193882"/>
                  <a:gd name="connsiteY2" fmla="*/ 11430 h 4334635"/>
                  <a:gd name="connsiteX3" fmla="*/ 2125498 w 5193882"/>
                  <a:gd name="connsiteY3" fmla="*/ 0 h 4334635"/>
                  <a:gd name="connsiteX4" fmla="*/ 2269801 w 5193882"/>
                  <a:gd name="connsiteY4" fmla="*/ 72866 h 4334635"/>
                  <a:gd name="connsiteX5" fmla="*/ 2679091 w 5193882"/>
                  <a:gd name="connsiteY5" fmla="*/ 441102 h 4334635"/>
                  <a:gd name="connsiteX6" fmla="*/ 5193882 w 5193882"/>
                  <a:gd name="connsiteY6" fmla="*/ 458723 h 4334635"/>
                  <a:gd name="connsiteX7" fmla="*/ 227452 w 5193882"/>
                  <a:gd name="connsiteY7" fmla="*/ 4334635 h 4334635"/>
                  <a:gd name="connsiteX8" fmla="*/ 281 w 5193882"/>
                  <a:gd name="connsiteY8" fmla="*/ 4083653 h 4334635"/>
                  <a:gd name="connsiteX0" fmla="*/ 227452 w 5285322"/>
                  <a:gd name="connsiteY0" fmla="*/ 4334635 h 4334635"/>
                  <a:gd name="connsiteX1" fmla="*/ 281 w 5285322"/>
                  <a:gd name="connsiteY1" fmla="*/ 4083653 h 4334635"/>
                  <a:gd name="connsiteX2" fmla="*/ 1550 w 5285322"/>
                  <a:gd name="connsiteY2" fmla="*/ 278130 h 4334635"/>
                  <a:gd name="connsiteX3" fmla="*/ 266980 w 5285322"/>
                  <a:gd name="connsiteY3" fmla="*/ 11430 h 4334635"/>
                  <a:gd name="connsiteX4" fmla="*/ 2125498 w 5285322"/>
                  <a:gd name="connsiteY4" fmla="*/ 0 h 4334635"/>
                  <a:gd name="connsiteX5" fmla="*/ 2269801 w 5285322"/>
                  <a:gd name="connsiteY5" fmla="*/ 72866 h 4334635"/>
                  <a:gd name="connsiteX6" fmla="*/ 2679091 w 5285322"/>
                  <a:gd name="connsiteY6" fmla="*/ 441102 h 4334635"/>
                  <a:gd name="connsiteX7" fmla="*/ 5285322 w 5285322"/>
                  <a:gd name="connsiteY7" fmla="*/ 550163 h 4334635"/>
                  <a:gd name="connsiteX0" fmla="*/ 227452 w 2679091"/>
                  <a:gd name="connsiteY0" fmla="*/ 4334635 h 4334635"/>
                  <a:gd name="connsiteX1" fmla="*/ 281 w 2679091"/>
                  <a:gd name="connsiteY1" fmla="*/ 4083653 h 4334635"/>
                  <a:gd name="connsiteX2" fmla="*/ 1550 w 2679091"/>
                  <a:gd name="connsiteY2" fmla="*/ 278130 h 4334635"/>
                  <a:gd name="connsiteX3" fmla="*/ 266980 w 2679091"/>
                  <a:gd name="connsiteY3" fmla="*/ 11430 h 4334635"/>
                  <a:gd name="connsiteX4" fmla="*/ 2125498 w 2679091"/>
                  <a:gd name="connsiteY4" fmla="*/ 0 h 4334635"/>
                  <a:gd name="connsiteX5" fmla="*/ 2269801 w 2679091"/>
                  <a:gd name="connsiteY5" fmla="*/ 72866 h 4334635"/>
                  <a:gd name="connsiteX6" fmla="*/ 2679091 w 2679091"/>
                  <a:gd name="connsiteY6" fmla="*/ 441102 h 4334635"/>
                  <a:gd name="connsiteX0" fmla="*/ 2596002 w 2679091"/>
                  <a:gd name="connsiteY0" fmla="*/ 1591435 h 4087191"/>
                  <a:gd name="connsiteX1" fmla="*/ 281 w 2679091"/>
                  <a:gd name="connsiteY1" fmla="*/ 4083653 h 4087191"/>
                  <a:gd name="connsiteX2" fmla="*/ 1550 w 2679091"/>
                  <a:gd name="connsiteY2" fmla="*/ 278130 h 4087191"/>
                  <a:gd name="connsiteX3" fmla="*/ 266980 w 2679091"/>
                  <a:gd name="connsiteY3" fmla="*/ 11430 h 4087191"/>
                  <a:gd name="connsiteX4" fmla="*/ 2125498 w 2679091"/>
                  <a:gd name="connsiteY4" fmla="*/ 0 h 4087191"/>
                  <a:gd name="connsiteX5" fmla="*/ 2269801 w 2679091"/>
                  <a:gd name="connsiteY5" fmla="*/ 72866 h 4087191"/>
                  <a:gd name="connsiteX6" fmla="*/ 2679091 w 2679091"/>
                  <a:gd name="connsiteY6" fmla="*/ 441102 h 4087191"/>
                  <a:gd name="connsiteX0" fmla="*/ 1814952 w 2679091"/>
                  <a:gd name="connsiteY0" fmla="*/ 689735 h 4086307"/>
                  <a:gd name="connsiteX1" fmla="*/ 281 w 2679091"/>
                  <a:gd name="connsiteY1" fmla="*/ 4083653 h 4086307"/>
                  <a:gd name="connsiteX2" fmla="*/ 1550 w 2679091"/>
                  <a:gd name="connsiteY2" fmla="*/ 278130 h 4086307"/>
                  <a:gd name="connsiteX3" fmla="*/ 266980 w 2679091"/>
                  <a:gd name="connsiteY3" fmla="*/ 11430 h 4086307"/>
                  <a:gd name="connsiteX4" fmla="*/ 2125498 w 2679091"/>
                  <a:gd name="connsiteY4" fmla="*/ 0 h 4086307"/>
                  <a:gd name="connsiteX5" fmla="*/ 2269801 w 2679091"/>
                  <a:gd name="connsiteY5" fmla="*/ 72866 h 4086307"/>
                  <a:gd name="connsiteX6" fmla="*/ 2679091 w 2679091"/>
                  <a:gd name="connsiteY6" fmla="*/ 441102 h 4086307"/>
                  <a:gd name="connsiteX0" fmla="*/ 2227702 w 2679091"/>
                  <a:gd name="connsiteY0" fmla="*/ 886585 h 4086460"/>
                  <a:gd name="connsiteX1" fmla="*/ 281 w 2679091"/>
                  <a:gd name="connsiteY1" fmla="*/ 4083653 h 4086460"/>
                  <a:gd name="connsiteX2" fmla="*/ 1550 w 2679091"/>
                  <a:gd name="connsiteY2" fmla="*/ 278130 h 4086460"/>
                  <a:gd name="connsiteX3" fmla="*/ 266980 w 2679091"/>
                  <a:gd name="connsiteY3" fmla="*/ 11430 h 4086460"/>
                  <a:gd name="connsiteX4" fmla="*/ 2125498 w 2679091"/>
                  <a:gd name="connsiteY4" fmla="*/ 0 h 4086460"/>
                  <a:gd name="connsiteX5" fmla="*/ 2269801 w 2679091"/>
                  <a:gd name="connsiteY5" fmla="*/ 72866 h 4086460"/>
                  <a:gd name="connsiteX6" fmla="*/ 2679091 w 2679091"/>
                  <a:gd name="connsiteY6" fmla="*/ 441102 h 4086460"/>
                  <a:gd name="connsiteX0" fmla="*/ 2227702 w 2679091"/>
                  <a:gd name="connsiteY0" fmla="*/ 886585 h 905090"/>
                  <a:gd name="connsiteX1" fmla="*/ 635281 w 2679091"/>
                  <a:gd name="connsiteY1" fmla="*/ 851503 h 905090"/>
                  <a:gd name="connsiteX2" fmla="*/ 1550 w 2679091"/>
                  <a:gd name="connsiteY2" fmla="*/ 278130 h 905090"/>
                  <a:gd name="connsiteX3" fmla="*/ 266980 w 2679091"/>
                  <a:gd name="connsiteY3" fmla="*/ 11430 h 905090"/>
                  <a:gd name="connsiteX4" fmla="*/ 2125498 w 2679091"/>
                  <a:gd name="connsiteY4" fmla="*/ 0 h 905090"/>
                  <a:gd name="connsiteX5" fmla="*/ 2269801 w 2679091"/>
                  <a:gd name="connsiteY5" fmla="*/ 72866 h 905090"/>
                  <a:gd name="connsiteX6" fmla="*/ 2679091 w 2679091"/>
                  <a:gd name="connsiteY6" fmla="*/ 441102 h 905090"/>
                  <a:gd name="connsiteX0" fmla="*/ 2240121 w 2691510"/>
                  <a:gd name="connsiteY0" fmla="*/ 886585 h 965156"/>
                  <a:gd name="connsiteX1" fmla="*/ 0 w 2691510"/>
                  <a:gd name="connsiteY1" fmla="*/ 927703 h 965156"/>
                  <a:gd name="connsiteX2" fmla="*/ 13969 w 2691510"/>
                  <a:gd name="connsiteY2" fmla="*/ 278130 h 965156"/>
                  <a:gd name="connsiteX3" fmla="*/ 279399 w 2691510"/>
                  <a:gd name="connsiteY3" fmla="*/ 11430 h 965156"/>
                  <a:gd name="connsiteX4" fmla="*/ 2137917 w 2691510"/>
                  <a:gd name="connsiteY4" fmla="*/ 0 h 965156"/>
                  <a:gd name="connsiteX5" fmla="*/ 2282220 w 2691510"/>
                  <a:gd name="connsiteY5" fmla="*/ 72866 h 965156"/>
                  <a:gd name="connsiteX6" fmla="*/ 2691510 w 2691510"/>
                  <a:gd name="connsiteY6" fmla="*/ 441102 h 965156"/>
                  <a:gd name="connsiteX0" fmla="*/ 2240121 w 2691510"/>
                  <a:gd name="connsiteY0" fmla="*/ 886585 h 965156"/>
                  <a:gd name="connsiteX1" fmla="*/ 0 w 2691510"/>
                  <a:gd name="connsiteY1" fmla="*/ 927703 h 965156"/>
                  <a:gd name="connsiteX2" fmla="*/ 13969 w 2691510"/>
                  <a:gd name="connsiteY2" fmla="*/ 278130 h 965156"/>
                  <a:gd name="connsiteX3" fmla="*/ 279399 w 2691510"/>
                  <a:gd name="connsiteY3" fmla="*/ 11430 h 965156"/>
                  <a:gd name="connsiteX4" fmla="*/ 2137917 w 2691510"/>
                  <a:gd name="connsiteY4" fmla="*/ 0 h 965156"/>
                  <a:gd name="connsiteX5" fmla="*/ 2282220 w 2691510"/>
                  <a:gd name="connsiteY5" fmla="*/ 72866 h 965156"/>
                  <a:gd name="connsiteX6" fmla="*/ 2691510 w 2691510"/>
                  <a:gd name="connsiteY6" fmla="*/ 441102 h 965156"/>
                  <a:gd name="connsiteX0" fmla="*/ 2240121 w 2691510"/>
                  <a:gd name="connsiteY0" fmla="*/ 886585 h 965156"/>
                  <a:gd name="connsiteX1" fmla="*/ 0 w 2691510"/>
                  <a:gd name="connsiteY1" fmla="*/ 927703 h 965156"/>
                  <a:gd name="connsiteX2" fmla="*/ 13969 w 2691510"/>
                  <a:gd name="connsiteY2" fmla="*/ 278130 h 965156"/>
                  <a:gd name="connsiteX3" fmla="*/ 279399 w 2691510"/>
                  <a:gd name="connsiteY3" fmla="*/ 11430 h 965156"/>
                  <a:gd name="connsiteX4" fmla="*/ 2137917 w 2691510"/>
                  <a:gd name="connsiteY4" fmla="*/ 0 h 965156"/>
                  <a:gd name="connsiteX5" fmla="*/ 2282220 w 2691510"/>
                  <a:gd name="connsiteY5" fmla="*/ 72866 h 965156"/>
                  <a:gd name="connsiteX6" fmla="*/ 2691510 w 2691510"/>
                  <a:gd name="connsiteY6" fmla="*/ 441102 h 965156"/>
                  <a:gd name="connsiteX0" fmla="*/ 2240121 w 2691510"/>
                  <a:gd name="connsiteY0" fmla="*/ 886585 h 965156"/>
                  <a:gd name="connsiteX1" fmla="*/ 0 w 2691510"/>
                  <a:gd name="connsiteY1" fmla="*/ 927703 h 965156"/>
                  <a:gd name="connsiteX2" fmla="*/ 13969 w 2691510"/>
                  <a:gd name="connsiteY2" fmla="*/ 278130 h 965156"/>
                  <a:gd name="connsiteX3" fmla="*/ 279399 w 2691510"/>
                  <a:gd name="connsiteY3" fmla="*/ 11430 h 965156"/>
                  <a:gd name="connsiteX4" fmla="*/ 2137917 w 2691510"/>
                  <a:gd name="connsiteY4" fmla="*/ 0 h 965156"/>
                  <a:gd name="connsiteX5" fmla="*/ 2282220 w 2691510"/>
                  <a:gd name="connsiteY5" fmla="*/ 72866 h 965156"/>
                  <a:gd name="connsiteX6" fmla="*/ 2691510 w 2691510"/>
                  <a:gd name="connsiteY6" fmla="*/ 441102 h 965156"/>
                  <a:gd name="connsiteX0" fmla="*/ 1735296 w 2691510"/>
                  <a:gd name="connsiteY0" fmla="*/ 474629 h 942036"/>
                  <a:gd name="connsiteX1" fmla="*/ 0 w 2691510"/>
                  <a:gd name="connsiteY1" fmla="*/ 927703 h 942036"/>
                  <a:gd name="connsiteX2" fmla="*/ 13969 w 2691510"/>
                  <a:gd name="connsiteY2" fmla="*/ 278130 h 942036"/>
                  <a:gd name="connsiteX3" fmla="*/ 279399 w 2691510"/>
                  <a:gd name="connsiteY3" fmla="*/ 11430 h 942036"/>
                  <a:gd name="connsiteX4" fmla="*/ 2137917 w 2691510"/>
                  <a:gd name="connsiteY4" fmla="*/ 0 h 942036"/>
                  <a:gd name="connsiteX5" fmla="*/ 2282220 w 2691510"/>
                  <a:gd name="connsiteY5" fmla="*/ 72866 h 942036"/>
                  <a:gd name="connsiteX6" fmla="*/ 2691510 w 2691510"/>
                  <a:gd name="connsiteY6" fmla="*/ 441102 h 942036"/>
                  <a:gd name="connsiteX0" fmla="*/ 2194878 w 2691510"/>
                  <a:gd name="connsiteY0" fmla="*/ 924685 h 971769"/>
                  <a:gd name="connsiteX1" fmla="*/ 0 w 2691510"/>
                  <a:gd name="connsiteY1" fmla="*/ 927703 h 971769"/>
                  <a:gd name="connsiteX2" fmla="*/ 13969 w 2691510"/>
                  <a:gd name="connsiteY2" fmla="*/ 278130 h 971769"/>
                  <a:gd name="connsiteX3" fmla="*/ 279399 w 2691510"/>
                  <a:gd name="connsiteY3" fmla="*/ 11430 h 971769"/>
                  <a:gd name="connsiteX4" fmla="*/ 2137917 w 2691510"/>
                  <a:gd name="connsiteY4" fmla="*/ 0 h 971769"/>
                  <a:gd name="connsiteX5" fmla="*/ 2282220 w 2691510"/>
                  <a:gd name="connsiteY5" fmla="*/ 72866 h 971769"/>
                  <a:gd name="connsiteX6" fmla="*/ 2691510 w 2691510"/>
                  <a:gd name="connsiteY6" fmla="*/ 441102 h 971769"/>
                  <a:gd name="connsiteX0" fmla="*/ 2194878 w 2691510"/>
                  <a:gd name="connsiteY0" fmla="*/ 924685 h 927959"/>
                  <a:gd name="connsiteX1" fmla="*/ 0 w 2691510"/>
                  <a:gd name="connsiteY1" fmla="*/ 927703 h 927959"/>
                  <a:gd name="connsiteX2" fmla="*/ 13969 w 2691510"/>
                  <a:gd name="connsiteY2" fmla="*/ 278130 h 927959"/>
                  <a:gd name="connsiteX3" fmla="*/ 279399 w 2691510"/>
                  <a:gd name="connsiteY3" fmla="*/ 11430 h 927959"/>
                  <a:gd name="connsiteX4" fmla="*/ 2137917 w 2691510"/>
                  <a:gd name="connsiteY4" fmla="*/ 0 h 927959"/>
                  <a:gd name="connsiteX5" fmla="*/ 2282220 w 2691510"/>
                  <a:gd name="connsiteY5" fmla="*/ 72866 h 927959"/>
                  <a:gd name="connsiteX6" fmla="*/ 2691510 w 2691510"/>
                  <a:gd name="connsiteY6" fmla="*/ 441102 h 927959"/>
                  <a:gd name="connsiteX0" fmla="*/ 2194878 w 2691510"/>
                  <a:gd name="connsiteY0" fmla="*/ 924685 h 928884"/>
                  <a:gd name="connsiteX1" fmla="*/ 0 w 2691510"/>
                  <a:gd name="connsiteY1" fmla="*/ 927703 h 928884"/>
                  <a:gd name="connsiteX2" fmla="*/ 13969 w 2691510"/>
                  <a:gd name="connsiteY2" fmla="*/ 278130 h 928884"/>
                  <a:gd name="connsiteX3" fmla="*/ 279399 w 2691510"/>
                  <a:gd name="connsiteY3" fmla="*/ 11430 h 928884"/>
                  <a:gd name="connsiteX4" fmla="*/ 2137917 w 2691510"/>
                  <a:gd name="connsiteY4" fmla="*/ 0 h 928884"/>
                  <a:gd name="connsiteX5" fmla="*/ 2282220 w 2691510"/>
                  <a:gd name="connsiteY5" fmla="*/ 72866 h 928884"/>
                  <a:gd name="connsiteX6" fmla="*/ 2691510 w 2691510"/>
                  <a:gd name="connsiteY6" fmla="*/ 441102 h 928884"/>
                  <a:gd name="connsiteX0" fmla="*/ 2194878 w 2691510"/>
                  <a:gd name="connsiteY0" fmla="*/ 924685 h 928884"/>
                  <a:gd name="connsiteX1" fmla="*/ 0 w 2691510"/>
                  <a:gd name="connsiteY1" fmla="*/ 927703 h 928884"/>
                  <a:gd name="connsiteX2" fmla="*/ 13969 w 2691510"/>
                  <a:gd name="connsiteY2" fmla="*/ 278130 h 928884"/>
                  <a:gd name="connsiteX3" fmla="*/ 279399 w 2691510"/>
                  <a:gd name="connsiteY3" fmla="*/ 11430 h 928884"/>
                  <a:gd name="connsiteX4" fmla="*/ 2137917 w 2691510"/>
                  <a:gd name="connsiteY4" fmla="*/ 0 h 928884"/>
                  <a:gd name="connsiteX5" fmla="*/ 2282220 w 2691510"/>
                  <a:gd name="connsiteY5" fmla="*/ 72866 h 928884"/>
                  <a:gd name="connsiteX6" fmla="*/ 2691510 w 2691510"/>
                  <a:gd name="connsiteY6" fmla="*/ 441102 h 928884"/>
                  <a:gd name="connsiteX0" fmla="*/ 2194878 w 2691510"/>
                  <a:gd name="connsiteY0" fmla="*/ 924685 h 928884"/>
                  <a:gd name="connsiteX1" fmla="*/ 0 w 2691510"/>
                  <a:gd name="connsiteY1" fmla="*/ 927703 h 928884"/>
                  <a:gd name="connsiteX2" fmla="*/ 9206 w 2691510"/>
                  <a:gd name="connsiteY2" fmla="*/ 278130 h 928884"/>
                  <a:gd name="connsiteX3" fmla="*/ 279399 w 2691510"/>
                  <a:gd name="connsiteY3" fmla="*/ 11430 h 928884"/>
                  <a:gd name="connsiteX4" fmla="*/ 2137917 w 2691510"/>
                  <a:gd name="connsiteY4" fmla="*/ 0 h 928884"/>
                  <a:gd name="connsiteX5" fmla="*/ 2282220 w 2691510"/>
                  <a:gd name="connsiteY5" fmla="*/ 72866 h 928884"/>
                  <a:gd name="connsiteX6" fmla="*/ 2691510 w 2691510"/>
                  <a:gd name="connsiteY6" fmla="*/ 441102 h 928884"/>
                  <a:gd name="connsiteX0" fmla="*/ 2200474 w 2697106"/>
                  <a:gd name="connsiteY0" fmla="*/ 924685 h 928884"/>
                  <a:gd name="connsiteX1" fmla="*/ 5596 w 2697106"/>
                  <a:gd name="connsiteY1" fmla="*/ 927703 h 928884"/>
                  <a:gd name="connsiteX2" fmla="*/ 14802 w 2697106"/>
                  <a:gd name="connsiteY2" fmla="*/ 278130 h 928884"/>
                  <a:gd name="connsiteX3" fmla="*/ 284995 w 2697106"/>
                  <a:gd name="connsiteY3" fmla="*/ 11430 h 928884"/>
                  <a:gd name="connsiteX4" fmla="*/ 2143513 w 2697106"/>
                  <a:gd name="connsiteY4" fmla="*/ 0 h 928884"/>
                  <a:gd name="connsiteX5" fmla="*/ 2287816 w 2697106"/>
                  <a:gd name="connsiteY5" fmla="*/ 72866 h 928884"/>
                  <a:gd name="connsiteX6" fmla="*/ 2697106 w 2697106"/>
                  <a:gd name="connsiteY6" fmla="*/ 441102 h 928884"/>
                  <a:gd name="connsiteX0" fmla="*/ 2200141 w 2696773"/>
                  <a:gd name="connsiteY0" fmla="*/ 924685 h 928884"/>
                  <a:gd name="connsiteX1" fmla="*/ 5263 w 2696773"/>
                  <a:gd name="connsiteY1" fmla="*/ 927703 h 928884"/>
                  <a:gd name="connsiteX2" fmla="*/ 16850 w 2696773"/>
                  <a:gd name="connsiteY2" fmla="*/ 237649 h 928884"/>
                  <a:gd name="connsiteX3" fmla="*/ 284662 w 2696773"/>
                  <a:gd name="connsiteY3" fmla="*/ 11430 h 928884"/>
                  <a:gd name="connsiteX4" fmla="*/ 2143180 w 2696773"/>
                  <a:gd name="connsiteY4" fmla="*/ 0 h 928884"/>
                  <a:gd name="connsiteX5" fmla="*/ 2287483 w 2696773"/>
                  <a:gd name="connsiteY5" fmla="*/ 72866 h 928884"/>
                  <a:gd name="connsiteX6" fmla="*/ 2696773 w 2696773"/>
                  <a:gd name="connsiteY6" fmla="*/ 441102 h 928884"/>
                  <a:gd name="connsiteX0" fmla="*/ 2200141 w 2696773"/>
                  <a:gd name="connsiteY0" fmla="*/ 924685 h 928884"/>
                  <a:gd name="connsiteX1" fmla="*/ 5263 w 2696773"/>
                  <a:gd name="connsiteY1" fmla="*/ 927703 h 928884"/>
                  <a:gd name="connsiteX2" fmla="*/ 16850 w 2696773"/>
                  <a:gd name="connsiteY2" fmla="*/ 237649 h 928884"/>
                  <a:gd name="connsiteX3" fmla="*/ 284662 w 2696773"/>
                  <a:gd name="connsiteY3" fmla="*/ 11430 h 928884"/>
                  <a:gd name="connsiteX4" fmla="*/ 2143180 w 2696773"/>
                  <a:gd name="connsiteY4" fmla="*/ 0 h 928884"/>
                  <a:gd name="connsiteX5" fmla="*/ 2287483 w 2696773"/>
                  <a:gd name="connsiteY5" fmla="*/ 72866 h 928884"/>
                  <a:gd name="connsiteX6" fmla="*/ 2696773 w 2696773"/>
                  <a:gd name="connsiteY6" fmla="*/ 441102 h 928884"/>
                  <a:gd name="connsiteX0" fmla="*/ 2200141 w 2696773"/>
                  <a:gd name="connsiteY0" fmla="*/ 924685 h 928884"/>
                  <a:gd name="connsiteX1" fmla="*/ 5263 w 2696773"/>
                  <a:gd name="connsiteY1" fmla="*/ 927703 h 928884"/>
                  <a:gd name="connsiteX2" fmla="*/ 16850 w 2696773"/>
                  <a:gd name="connsiteY2" fmla="*/ 237649 h 928884"/>
                  <a:gd name="connsiteX3" fmla="*/ 284662 w 2696773"/>
                  <a:gd name="connsiteY3" fmla="*/ 11430 h 928884"/>
                  <a:gd name="connsiteX4" fmla="*/ 2143180 w 2696773"/>
                  <a:gd name="connsiteY4" fmla="*/ 0 h 928884"/>
                  <a:gd name="connsiteX5" fmla="*/ 2287483 w 2696773"/>
                  <a:gd name="connsiteY5" fmla="*/ 72866 h 928884"/>
                  <a:gd name="connsiteX6" fmla="*/ 2696773 w 2696773"/>
                  <a:gd name="connsiteY6" fmla="*/ 441102 h 928884"/>
                  <a:gd name="connsiteX0" fmla="*/ 2200141 w 2696773"/>
                  <a:gd name="connsiteY0" fmla="*/ 924685 h 928884"/>
                  <a:gd name="connsiteX1" fmla="*/ 5263 w 2696773"/>
                  <a:gd name="connsiteY1" fmla="*/ 927703 h 928884"/>
                  <a:gd name="connsiteX2" fmla="*/ 16850 w 2696773"/>
                  <a:gd name="connsiteY2" fmla="*/ 237649 h 928884"/>
                  <a:gd name="connsiteX3" fmla="*/ 284662 w 2696773"/>
                  <a:gd name="connsiteY3" fmla="*/ 11430 h 928884"/>
                  <a:gd name="connsiteX4" fmla="*/ 2143180 w 2696773"/>
                  <a:gd name="connsiteY4" fmla="*/ 0 h 928884"/>
                  <a:gd name="connsiteX5" fmla="*/ 2287483 w 2696773"/>
                  <a:gd name="connsiteY5" fmla="*/ 72866 h 928884"/>
                  <a:gd name="connsiteX6" fmla="*/ 2696773 w 2696773"/>
                  <a:gd name="connsiteY6" fmla="*/ 441102 h 928884"/>
                  <a:gd name="connsiteX0" fmla="*/ 2200141 w 2696773"/>
                  <a:gd name="connsiteY0" fmla="*/ 924685 h 928884"/>
                  <a:gd name="connsiteX1" fmla="*/ 5263 w 2696773"/>
                  <a:gd name="connsiteY1" fmla="*/ 927703 h 928884"/>
                  <a:gd name="connsiteX2" fmla="*/ 16850 w 2696773"/>
                  <a:gd name="connsiteY2" fmla="*/ 237649 h 928884"/>
                  <a:gd name="connsiteX3" fmla="*/ 284662 w 2696773"/>
                  <a:gd name="connsiteY3" fmla="*/ 11430 h 928884"/>
                  <a:gd name="connsiteX4" fmla="*/ 2143180 w 2696773"/>
                  <a:gd name="connsiteY4" fmla="*/ 0 h 928884"/>
                  <a:gd name="connsiteX5" fmla="*/ 2287483 w 2696773"/>
                  <a:gd name="connsiteY5" fmla="*/ 72866 h 928884"/>
                  <a:gd name="connsiteX6" fmla="*/ 2696773 w 2696773"/>
                  <a:gd name="connsiteY6" fmla="*/ 441102 h 928884"/>
                  <a:gd name="connsiteX7" fmla="*/ 2200141 w 2696773"/>
                  <a:gd name="connsiteY7" fmla="*/ 924685 h 928884"/>
                  <a:gd name="connsiteX0" fmla="*/ 2208649 w 2705281"/>
                  <a:gd name="connsiteY0" fmla="*/ 924685 h 930992"/>
                  <a:gd name="connsiteX1" fmla="*/ 4246 w 2705281"/>
                  <a:gd name="connsiteY1" fmla="*/ 930085 h 930992"/>
                  <a:gd name="connsiteX2" fmla="*/ 25358 w 2705281"/>
                  <a:gd name="connsiteY2" fmla="*/ 237649 h 930992"/>
                  <a:gd name="connsiteX3" fmla="*/ 293170 w 2705281"/>
                  <a:gd name="connsiteY3" fmla="*/ 11430 h 930992"/>
                  <a:gd name="connsiteX4" fmla="*/ 2151688 w 2705281"/>
                  <a:gd name="connsiteY4" fmla="*/ 0 h 930992"/>
                  <a:gd name="connsiteX5" fmla="*/ 2295991 w 2705281"/>
                  <a:gd name="connsiteY5" fmla="*/ 72866 h 930992"/>
                  <a:gd name="connsiteX6" fmla="*/ 2705281 w 2705281"/>
                  <a:gd name="connsiteY6" fmla="*/ 441102 h 930992"/>
                  <a:gd name="connsiteX7" fmla="*/ 2208649 w 2705281"/>
                  <a:gd name="connsiteY7" fmla="*/ 924685 h 930992"/>
                  <a:gd name="connsiteX0" fmla="*/ 2208649 w 2705281"/>
                  <a:gd name="connsiteY0" fmla="*/ 924685 h 930992"/>
                  <a:gd name="connsiteX1" fmla="*/ 4246 w 2705281"/>
                  <a:gd name="connsiteY1" fmla="*/ 930085 h 930992"/>
                  <a:gd name="connsiteX2" fmla="*/ 25358 w 2705281"/>
                  <a:gd name="connsiteY2" fmla="*/ 237649 h 930992"/>
                  <a:gd name="connsiteX3" fmla="*/ 293170 w 2705281"/>
                  <a:gd name="connsiteY3" fmla="*/ 11430 h 930992"/>
                  <a:gd name="connsiteX4" fmla="*/ 2151688 w 2705281"/>
                  <a:gd name="connsiteY4" fmla="*/ 0 h 930992"/>
                  <a:gd name="connsiteX5" fmla="*/ 2295991 w 2705281"/>
                  <a:gd name="connsiteY5" fmla="*/ 72866 h 930992"/>
                  <a:gd name="connsiteX6" fmla="*/ 2705281 w 2705281"/>
                  <a:gd name="connsiteY6" fmla="*/ 441102 h 930992"/>
                  <a:gd name="connsiteX7" fmla="*/ 2208649 w 2705281"/>
                  <a:gd name="connsiteY7" fmla="*/ 924685 h 930992"/>
                  <a:gd name="connsiteX0" fmla="*/ 2208649 w 2705281"/>
                  <a:gd name="connsiteY0" fmla="*/ 924685 h 930992"/>
                  <a:gd name="connsiteX1" fmla="*/ 4246 w 2705281"/>
                  <a:gd name="connsiteY1" fmla="*/ 930085 h 930992"/>
                  <a:gd name="connsiteX2" fmla="*/ 25358 w 2705281"/>
                  <a:gd name="connsiteY2" fmla="*/ 237649 h 930992"/>
                  <a:gd name="connsiteX3" fmla="*/ 293170 w 2705281"/>
                  <a:gd name="connsiteY3" fmla="*/ 11430 h 930992"/>
                  <a:gd name="connsiteX4" fmla="*/ 2151688 w 2705281"/>
                  <a:gd name="connsiteY4" fmla="*/ 0 h 930992"/>
                  <a:gd name="connsiteX5" fmla="*/ 2295991 w 2705281"/>
                  <a:gd name="connsiteY5" fmla="*/ 72866 h 930992"/>
                  <a:gd name="connsiteX6" fmla="*/ 2705281 w 2705281"/>
                  <a:gd name="connsiteY6" fmla="*/ 441102 h 930992"/>
                  <a:gd name="connsiteX7" fmla="*/ 2208649 w 2705281"/>
                  <a:gd name="connsiteY7" fmla="*/ 924685 h 930992"/>
                  <a:gd name="connsiteX0" fmla="*/ 2204989 w 2701621"/>
                  <a:gd name="connsiteY0" fmla="*/ 924685 h 930992"/>
                  <a:gd name="connsiteX1" fmla="*/ 586 w 2701621"/>
                  <a:gd name="connsiteY1" fmla="*/ 930085 h 930992"/>
                  <a:gd name="connsiteX2" fmla="*/ 21698 w 2701621"/>
                  <a:gd name="connsiteY2" fmla="*/ 237649 h 930992"/>
                  <a:gd name="connsiteX3" fmla="*/ 289510 w 2701621"/>
                  <a:gd name="connsiteY3" fmla="*/ 11430 h 930992"/>
                  <a:gd name="connsiteX4" fmla="*/ 2148028 w 2701621"/>
                  <a:gd name="connsiteY4" fmla="*/ 0 h 930992"/>
                  <a:gd name="connsiteX5" fmla="*/ 2292331 w 2701621"/>
                  <a:gd name="connsiteY5" fmla="*/ 72866 h 930992"/>
                  <a:gd name="connsiteX6" fmla="*/ 2701621 w 2701621"/>
                  <a:gd name="connsiteY6" fmla="*/ 441102 h 930992"/>
                  <a:gd name="connsiteX7" fmla="*/ 2204989 w 2701621"/>
                  <a:gd name="connsiteY7" fmla="*/ 924685 h 930992"/>
                  <a:gd name="connsiteX0" fmla="*/ 2204403 w 2701035"/>
                  <a:gd name="connsiteY0" fmla="*/ 924685 h 930992"/>
                  <a:gd name="connsiteX1" fmla="*/ 0 w 2701035"/>
                  <a:gd name="connsiteY1" fmla="*/ 930085 h 930992"/>
                  <a:gd name="connsiteX2" fmla="*/ 21112 w 2701035"/>
                  <a:gd name="connsiteY2" fmla="*/ 237649 h 930992"/>
                  <a:gd name="connsiteX3" fmla="*/ 288924 w 2701035"/>
                  <a:gd name="connsiteY3" fmla="*/ 11430 h 930992"/>
                  <a:gd name="connsiteX4" fmla="*/ 2147442 w 2701035"/>
                  <a:gd name="connsiteY4" fmla="*/ 0 h 930992"/>
                  <a:gd name="connsiteX5" fmla="*/ 2291745 w 2701035"/>
                  <a:gd name="connsiteY5" fmla="*/ 72866 h 930992"/>
                  <a:gd name="connsiteX6" fmla="*/ 2701035 w 2701035"/>
                  <a:gd name="connsiteY6" fmla="*/ 441102 h 930992"/>
                  <a:gd name="connsiteX7" fmla="*/ 2204403 w 2701035"/>
                  <a:gd name="connsiteY7" fmla="*/ 924685 h 930992"/>
                  <a:gd name="connsiteX0" fmla="*/ 2204403 w 2701035"/>
                  <a:gd name="connsiteY0" fmla="*/ 924685 h 930992"/>
                  <a:gd name="connsiteX1" fmla="*/ 0 w 2701035"/>
                  <a:gd name="connsiteY1" fmla="*/ 930085 h 930992"/>
                  <a:gd name="connsiteX2" fmla="*/ 21112 w 2701035"/>
                  <a:gd name="connsiteY2" fmla="*/ 237649 h 930992"/>
                  <a:gd name="connsiteX3" fmla="*/ 288924 w 2701035"/>
                  <a:gd name="connsiteY3" fmla="*/ 11430 h 930992"/>
                  <a:gd name="connsiteX4" fmla="*/ 2147442 w 2701035"/>
                  <a:gd name="connsiteY4" fmla="*/ 0 h 930992"/>
                  <a:gd name="connsiteX5" fmla="*/ 2291745 w 2701035"/>
                  <a:gd name="connsiteY5" fmla="*/ 72866 h 930992"/>
                  <a:gd name="connsiteX6" fmla="*/ 2701035 w 2701035"/>
                  <a:gd name="connsiteY6" fmla="*/ 441102 h 930992"/>
                  <a:gd name="connsiteX7" fmla="*/ 2204403 w 2701035"/>
                  <a:gd name="connsiteY7" fmla="*/ 924685 h 930992"/>
                  <a:gd name="connsiteX0" fmla="*/ 2204403 w 2701035"/>
                  <a:gd name="connsiteY0" fmla="*/ 924685 h 930992"/>
                  <a:gd name="connsiteX1" fmla="*/ 0 w 2701035"/>
                  <a:gd name="connsiteY1" fmla="*/ 930085 h 930992"/>
                  <a:gd name="connsiteX2" fmla="*/ 21112 w 2701035"/>
                  <a:gd name="connsiteY2" fmla="*/ 237649 h 930992"/>
                  <a:gd name="connsiteX3" fmla="*/ 288924 w 2701035"/>
                  <a:gd name="connsiteY3" fmla="*/ 11430 h 930992"/>
                  <a:gd name="connsiteX4" fmla="*/ 2147442 w 2701035"/>
                  <a:gd name="connsiteY4" fmla="*/ 0 h 930992"/>
                  <a:gd name="connsiteX5" fmla="*/ 2291745 w 2701035"/>
                  <a:gd name="connsiteY5" fmla="*/ 72866 h 930992"/>
                  <a:gd name="connsiteX6" fmla="*/ 2701035 w 2701035"/>
                  <a:gd name="connsiteY6" fmla="*/ 441102 h 930992"/>
                  <a:gd name="connsiteX7" fmla="*/ 2204403 w 2701035"/>
                  <a:gd name="connsiteY7" fmla="*/ 924685 h 930992"/>
                  <a:gd name="connsiteX0" fmla="*/ 2189927 w 2686559"/>
                  <a:gd name="connsiteY0" fmla="*/ 924685 h 930992"/>
                  <a:gd name="connsiteX1" fmla="*/ 0 w 2686559"/>
                  <a:gd name="connsiteY1" fmla="*/ 930085 h 930992"/>
                  <a:gd name="connsiteX2" fmla="*/ 6636 w 2686559"/>
                  <a:gd name="connsiteY2" fmla="*/ 237649 h 930992"/>
                  <a:gd name="connsiteX3" fmla="*/ 274448 w 2686559"/>
                  <a:gd name="connsiteY3" fmla="*/ 11430 h 930992"/>
                  <a:gd name="connsiteX4" fmla="*/ 2132966 w 2686559"/>
                  <a:gd name="connsiteY4" fmla="*/ 0 h 930992"/>
                  <a:gd name="connsiteX5" fmla="*/ 2277269 w 2686559"/>
                  <a:gd name="connsiteY5" fmla="*/ 72866 h 930992"/>
                  <a:gd name="connsiteX6" fmla="*/ 2686559 w 2686559"/>
                  <a:gd name="connsiteY6" fmla="*/ 441102 h 930992"/>
                  <a:gd name="connsiteX7" fmla="*/ 2189927 w 2686559"/>
                  <a:gd name="connsiteY7" fmla="*/ 924685 h 93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86559" h="930992">
                    <a:moveTo>
                      <a:pt x="2189927" y="924685"/>
                    </a:moveTo>
                    <a:cubicBezTo>
                      <a:pt x="2091185" y="925956"/>
                      <a:pt x="265429" y="933577"/>
                      <a:pt x="0" y="930085"/>
                    </a:cubicBezTo>
                    <a:cubicBezTo>
                      <a:pt x="7144" y="138462"/>
                      <a:pt x="6636" y="237649"/>
                      <a:pt x="6636" y="237649"/>
                    </a:cubicBezTo>
                    <a:cubicBezTo>
                      <a:pt x="11769" y="159067"/>
                      <a:pt x="106596" y="-4445"/>
                      <a:pt x="274448" y="11430"/>
                    </a:cubicBezTo>
                    <a:lnTo>
                      <a:pt x="2132966" y="0"/>
                    </a:lnTo>
                    <a:lnTo>
                      <a:pt x="2277269" y="72866"/>
                    </a:lnTo>
                    <a:cubicBezTo>
                      <a:pt x="2508949" y="265461"/>
                      <a:pt x="2567634" y="432653"/>
                      <a:pt x="2686559" y="441102"/>
                    </a:cubicBezTo>
                    <a:lnTo>
                      <a:pt x="2189927" y="92468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D942"/>
                  </a:gs>
                  <a:gs pos="100000">
                    <a:srgbClr val="FBD14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FD22066-F7DD-4CF4-95BE-E251BD728CFA}"/>
                  </a:ext>
                </a:extLst>
              </p:cNvPr>
              <p:cNvSpPr/>
              <p:nvPr/>
            </p:nvSpPr>
            <p:spPr>
              <a:xfrm>
                <a:off x="3943349" y="1733550"/>
                <a:ext cx="1165551" cy="241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712BDF0-5FED-4F61-9B2E-BB38DAF86DBA}"/>
                  </a:ext>
                </a:extLst>
              </p:cNvPr>
              <p:cNvSpPr/>
              <p:nvPr/>
            </p:nvSpPr>
            <p:spPr>
              <a:xfrm>
                <a:off x="3943349" y="1733550"/>
                <a:ext cx="241301" cy="241300"/>
              </a:xfrm>
              <a:prstGeom prst="rect">
                <a:avLst/>
              </a:prstGeom>
              <a:solidFill>
                <a:srgbClr val="1AC3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23468FD7-129C-408E-87B2-0B69B8BA79E0}"/>
                  </a:ext>
                </a:extLst>
              </p:cNvPr>
              <p:cNvSpPr/>
              <p:nvPr/>
            </p:nvSpPr>
            <p:spPr>
              <a:xfrm>
                <a:off x="5438696" y="4632108"/>
                <a:ext cx="414337" cy="1097182"/>
              </a:xfrm>
              <a:prstGeom prst="rtTriangle">
                <a:avLst/>
              </a:prstGeom>
              <a:solidFill>
                <a:schemeClr val="tx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ight Triangle 81">
                <a:extLst>
                  <a:ext uri="{FF2B5EF4-FFF2-40B4-BE49-F238E27FC236}">
                    <a16:creationId xmlns:a16="http://schemas.microsoft.com/office/drawing/2014/main" id="{5DC2017B-51C5-40F8-9C0B-08A6C0AF6C0F}"/>
                  </a:ext>
                </a:extLst>
              </p:cNvPr>
              <p:cNvSpPr/>
              <p:nvPr/>
            </p:nvSpPr>
            <p:spPr>
              <a:xfrm>
                <a:off x="8137345" y="4632108"/>
                <a:ext cx="414337" cy="1097182"/>
              </a:xfrm>
              <a:prstGeom prst="rtTriangle">
                <a:avLst/>
              </a:prstGeom>
              <a:solidFill>
                <a:schemeClr val="tx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942C18-557B-4830-A5C5-6B42503B42EF}"/>
                  </a:ext>
                </a:extLst>
              </p:cNvPr>
              <p:cNvSpPr/>
              <p:nvPr/>
            </p:nvSpPr>
            <p:spPr>
              <a:xfrm>
                <a:off x="4569731" y="3691701"/>
                <a:ext cx="3651359" cy="2260597"/>
              </a:xfrm>
              <a:custGeom>
                <a:avLst/>
                <a:gdLst>
                  <a:gd name="connsiteX0" fmla="*/ 0 w 3644900"/>
                  <a:gd name="connsiteY0" fmla="*/ 2247900 h 2266950"/>
                  <a:gd name="connsiteX1" fmla="*/ 0 w 3644900"/>
                  <a:gd name="connsiteY1" fmla="*/ 0 h 2266950"/>
                  <a:gd name="connsiteX2" fmla="*/ 3644900 w 3644900"/>
                  <a:gd name="connsiteY2" fmla="*/ 0 h 2266950"/>
                  <a:gd name="connsiteX3" fmla="*/ 3644900 w 3644900"/>
                  <a:gd name="connsiteY3" fmla="*/ 2266950 h 2266950"/>
                  <a:gd name="connsiteX4" fmla="*/ 2730500 w 3644900"/>
                  <a:gd name="connsiteY4" fmla="*/ 2266950 h 2266950"/>
                  <a:gd name="connsiteX5" fmla="*/ 2730500 w 3644900"/>
                  <a:gd name="connsiteY5" fmla="*/ 914400 h 2266950"/>
                  <a:gd name="connsiteX6" fmla="*/ 952500 w 3644900"/>
                  <a:gd name="connsiteY6" fmla="*/ 914400 h 2266950"/>
                  <a:gd name="connsiteX7" fmla="*/ 952500 w 3644900"/>
                  <a:gd name="connsiteY7" fmla="*/ 2266950 h 2266950"/>
                  <a:gd name="connsiteX8" fmla="*/ 0 w 3644900"/>
                  <a:gd name="connsiteY8" fmla="*/ 2247900 h 2266950"/>
                  <a:gd name="connsiteX0" fmla="*/ 0 w 3644900"/>
                  <a:gd name="connsiteY0" fmla="*/ 0 h 2266950"/>
                  <a:gd name="connsiteX1" fmla="*/ 3644900 w 3644900"/>
                  <a:gd name="connsiteY1" fmla="*/ 0 h 2266950"/>
                  <a:gd name="connsiteX2" fmla="*/ 3644900 w 3644900"/>
                  <a:gd name="connsiteY2" fmla="*/ 2266950 h 2266950"/>
                  <a:gd name="connsiteX3" fmla="*/ 2730500 w 3644900"/>
                  <a:gd name="connsiteY3" fmla="*/ 2266950 h 2266950"/>
                  <a:gd name="connsiteX4" fmla="*/ 2730500 w 3644900"/>
                  <a:gd name="connsiteY4" fmla="*/ 914400 h 2266950"/>
                  <a:gd name="connsiteX5" fmla="*/ 952500 w 3644900"/>
                  <a:gd name="connsiteY5" fmla="*/ 914400 h 2266950"/>
                  <a:gd name="connsiteX6" fmla="*/ 952500 w 3644900"/>
                  <a:gd name="connsiteY6" fmla="*/ 2266950 h 2266950"/>
                  <a:gd name="connsiteX7" fmla="*/ 0 w 3644900"/>
                  <a:gd name="connsiteY7" fmla="*/ 2247900 h 2266950"/>
                  <a:gd name="connsiteX8" fmla="*/ 91440 w 3644900"/>
                  <a:gd name="connsiteY8" fmla="*/ 91440 h 2266950"/>
                  <a:gd name="connsiteX0" fmla="*/ 533400 w 3644900"/>
                  <a:gd name="connsiteY0" fmla="*/ 171450 h 2266950"/>
                  <a:gd name="connsiteX1" fmla="*/ 3644900 w 3644900"/>
                  <a:gd name="connsiteY1" fmla="*/ 0 h 2266950"/>
                  <a:gd name="connsiteX2" fmla="*/ 3644900 w 3644900"/>
                  <a:gd name="connsiteY2" fmla="*/ 2266950 h 2266950"/>
                  <a:gd name="connsiteX3" fmla="*/ 2730500 w 3644900"/>
                  <a:gd name="connsiteY3" fmla="*/ 2266950 h 2266950"/>
                  <a:gd name="connsiteX4" fmla="*/ 2730500 w 3644900"/>
                  <a:gd name="connsiteY4" fmla="*/ 914400 h 2266950"/>
                  <a:gd name="connsiteX5" fmla="*/ 952500 w 3644900"/>
                  <a:gd name="connsiteY5" fmla="*/ 914400 h 2266950"/>
                  <a:gd name="connsiteX6" fmla="*/ 952500 w 3644900"/>
                  <a:gd name="connsiteY6" fmla="*/ 2266950 h 2266950"/>
                  <a:gd name="connsiteX7" fmla="*/ 0 w 3644900"/>
                  <a:gd name="connsiteY7" fmla="*/ 2247900 h 2266950"/>
                  <a:gd name="connsiteX8" fmla="*/ 91440 w 3644900"/>
                  <a:gd name="connsiteY8" fmla="*/ 91440 h 2266950"/>
                  <a:gd name="connsiteX0" fmla="*/ 425450 w 3644900"/>
                  <a:gd name="connsiteY0" fmla="*/ 6350 h 2266950"/>
                  <a:gd name="connsiteX1" fmla="*/ 3644900 w 3644900"/>
                  <a:gd name="connsiteY1" fmla="*/ 0 h 2266950"/>
                  <a:gd name="connsiteX2" fmla="*/ 3644900 w 3644900"/>
                  <a:gd name="connsiteY2" fmla="*/ 2266950 h 2266950"/>
                  <a:gd name="connsiteX3" fmla="*/ 2730500 w 3644900"/>
                  <a:gd name="connsiteY3" fmla="*/ 2266950 h 2266950"/>
                  <a:gd name="connsiteX4" fmla="*/ 2730500 w 3644900"/>
                  <a:gd name="connsiteY4" fmla="*/ 914400 h 2266950"/>
                  <a:gd name="connsiteX5" fmla="*/ 952500 w 3644900"/>
                  <a:gd name="connsiteY5" fmla="*/ 914400 h 2266950"/>
                  <a:gd name="connsiteX6" fmla="*/ 952500 w 3644900"/>
                  <a:gd name="connsiteY6" fmla="*/ 2266950 h 2266950"/>
                  <a:gd name="connsiteX7" fmla="*/ 0 w 3644900"/>
                  <a:gd name="connsiteY7" fmla="*/ 2247900 h 2266950"/>
                  <a:gd name="connsiteX8" fmla="*/ 91440 w 3644900"/>
                  <a:gd name="connsiteY8" fmla="*/ 91440 h 2266950"/>
                  <a:gd name="connsiteX0" fmla="*/ 425450 w 3644900"/>
                  <a:gd name="connsiteY0" fmla="*/ 6350 h 2266950"/>
                  <a:gd name="connsiteX1" fmla="*/ 3644900 w 3644900"/>
                  <a:gd name="connsiteY1" fmla="*/ 0 h 2266950"/>
                  <a:gd name="connsiteX2" fmla="*/ 3644900 w 3644900"/>
                  <a:gd name="connsiteY2" fmla="*/ 2266950 h 2266950"/>
                  <a:gd name="connsiteX3" fmla="*/ 2730500 w 3644900"/>
                  <a:gd name="connsiteY3" fmla="*/ 2266950 h 2266950"/>
                  <a:gd name="connsiteX4" fmla="*/ 2730500 w 3644900"/>
                  <a:gd name="connsiteY4" fmla="*/ 914400 h 2266950"/>
                  <a:gd name="connsiteX5" fmla="*/ 952500 w 3644900"/>
                  <a:gd name="connsiteY5" fmla="*/ 914400 h 2266950"/>
                  <a:gd name="connsiteX6" fmla="*/ 952500 w 3644900"/>
                  <a:gd name="connsiteY6" fmla="*/ 2266950 h 2266950"/>
                  <a:gd name="connsiteX7" fmla="*/ 0 w 3644900"/>
                  <a:gd name="connsiteY7" fmla="*/ 2247900 h 2266950"/>
                  <a:gd name="connsiteX8" fmla="*/ 21590 w 3644900"/>
                  <a:gd name="connsiteY8" fmla="*/ 396240 h 2266950"/>
                  <a:gd name="connsiteX0" fmla="*/ 425450 w 3644900"/>
                  <a:gd name="connsiteY0" fmla="*/ 6350 h 2266950"/>
                  <a:gd name="connsiteX1" fmla="*/ 3644900 w 3644900"/>
                  <a:gd name="connsiteY1" fmla="*/ 0 h 2266950"/>
                  <a:gd name="connsiteX2" fmla="*/ 3644900 w 3644900"/>
                  <a:gd name="connsiteY2" fmla="*/ 2266950 h 2266950"/>
                  <a:gd name="connsiteX3" fmla="*/ 2730500 w 3644900"/>
                  <a:gd name="connsiteY3" fmla="*/ 2266950 h 2266950"/>
                  <a:gd name="connsiteX4" fmla="*/ 2730500 w 3644900"/>
                  <a:gd name="connsiteY4" fmla="*/ 914400 h 2266950"/>
                  <a:gd name="connsiteX5" fmla="*/ 952500 w 3644900"/>
                  <a:gd name="connsiteY5" fmla="*/ 914400 h 2266950"/>
                  <a:gd name="connsiteX6" fmla="*/ 952500 w 3644900"/>
                  <a:gd name="connsiteY6" fmla="*/ 2266950 h 2266950"/>
                  <a:gd name="connsiteX7" fmla="*/ 0 w 3644900"/>
                  <a:gd name="connsiteY7" fmla="*/ 2247900 h 2266950"/>
                  <a:gd name="connsiteX8" fmla="*/ 21590 w 3644900"/>
                  <a:gd name="connsiteY8" fmla="*/ 396240 h 2266950"/>
                  <a:gd name="connsiteX9" fmla="*/ 425450 w 3644900"/>
                  <a:gd name="connsiteY9" fmla="*/ 6350 h 2266950"/>
                  <a:gd name="connsiteX0" fmla="*/ 425450 w 3644900"/>
                  <a:gd name="connsiteY0" fmla="*/ 6350 h 2266950"/>
                  <a:gd name="connsiteX1" fmla="*/ 3644900 w 3644900"/>
                  <a:gd name="connsiteY1" fmla="*/ 0 h 2266950"/>
                  <a:gd name="connsiteX2" fmla="*/ 3644900 w 3644900"/>
                  <a:gd name="connsiteY2" fmla="*/ 2266950 h 2266950"/>
                  <a:gd name="connsiteX3" fmla="*/ 2730500 w 3644900"/>
                  <a:gd name="connsiteY3" fmla="*/ 2266950 h 2266950"/>
                  <a:gd name="connsiteX4" fmla="*/ 2730500 w 3644900"/>
                  <a:gd name="connsiteY4" fmla="*/ 914400 h 2266950"/>
                  <a:gd name="connsiteX5" fmla="*/ 952500 w 3644900"/>
                  <a:gd name="connsiteY5" fmla="*/ 914400 h 2266950"/>
                  <a:gd name="connsiteX6" fmla="*/ 952500 w 3644900"/>
                  <a:gd name="connsiteY6" fmla="*/ 2266950 h 2266950"/>
                  <a:gd name="connsiteX7" fmla="*/ 0 w 3644900"/>
                  <a:gd name="connsiteY7" fmla="*/ 2247900 h 2266950"/>
                  <a:gd name="connsiteX8" fmla="*/ 21590 w 3644900"/>
                  <a:gd name="connsiteY8" fmla="*/ 396240 h 2266950"/>
                  <a:gd name="connsiteX9" fmla="*/ 425450 w 3644900"/>
                  <a:gd name="connsiteY9" fmla="*/ 6350 h 2266950"/>
                  <a:gd name="connsiteX0" fmla="*/ 425450 w 3644900"/>
                  <a:gd name="connsiteY0" fmla="*/ 6350 h 2266950"/>
                  <a:gd name="connsiteX1" fmla="*/ 3644900 w 3644900"/>
                  <a:gd name="connsiteY1" fmla="*/ 0 h 2266950"/>
                  <a:gd name="connsiteX2" fmla="*/ 3644900 w 3644900"/>
                  <a:gd name="connsiteY2" fmla="*/ 2266950 h 2266950"/>
                  <a:gd name="connsiteX3" fmla="*/ 2730500 w 3644900"/>
                  <a:gd name="connsiteY3" fmla="*/ 2266950 h 2266950"/>
                  <a:gd name="connsiteX4" fmla="*/ 2730500 w 3644900"/>
                  <a:gd name="connsiteY4" fmla="*/ 914400 h 2266950"/>
                  <a:gd name="connsiteX5" fmla="*/ 952500 w 3644900"/>
                  <a:gd name="connsiteY5" fmla="*/ 914400 h 2266950"/>
                  <a:gd name="connsiteX6" fmla="*/ 952500 w 3644900"/>
                  <a:gd name="connsiteY6" fmla="*/ 2266950 h 2266950"/>
                  <a:gd name="connsiteX7" fmla="*/ 0 w 3644900"/>
                  <a:gd name="connsiteY7" fmla="*/ 2247900 h 2266950"/>
                  <a:gd name="connsiteX8" fmla="*/ 21590 w 3644900"/>
                  <a:gd name="connsiteY8" fmla="*/ 396240 h 2266950"/>
                  <a:gd name="connsiteX9" fmla="*/ 425450 w 3644900"/>
                  <a:gd name="connsiteY9" fmla="*/ 6350 h 2266950"/>
                  <a:gd name="connsiteX0" fmla="*/ 425450 w 3644900"/>
                  <a:gd name="connsiteY0" fmla="*/ 6350 h 2266950"/>
                  <a:gd name="connsiteX1" fmla="*/ 3644900 w 3644900"/>
                  <a:gd name="connsiteY1" fmla="*/ 0 h 2266950"/>
                  <a:gd name="connsiteX2" fmla="*/ 3644900 w 3644900"/>
                  <a:gd name="connsiteY2" fmla="*/ 2266950 h 2266950"/>
                  <a:gd name="connsiteX3" fmla="*/ 2730500 w 3644900"/>
                  <a:gd name="connsiteY3" fmla="*/ 2266950 h 2266950"/>
                  <a:gd name="connsiteX4" fmla="*/ 2730500 w 3644900"/>
                  <a:gd name="connsiteY4" fmla="*/ 914400 h 2266950"/>
                  <a:gd name="connsiteX5" fmla="*/ 952500 w 3644900"/>
                  <a:gd name="connsiteY5" fmla="*/ 914400 h 2266950"/>
                  <a:gd name="connsiteX6" fmla="*/ 952500 w 3644900"/>
                  <a:gd name="connsiteY6" fmla="*/ 2266950 h 2266950"/>
                  <a:gd name="connsiteX7" fmla="*/ 0 w 3644900"/>
                  <a:gd name="connsiteY7" fmla="*/ 2247900 h 2266950"/>
                  <a:gd name="connsiteX8" fmla="*/ 15240 w 3644900"/>
                  <a:gd name="connsiteY8" fmla="*/ 427990 h 2266950"/>
                  <a:gd name="connsiteX9" fmla="*/ 425450 w 3644900"/>
                  <a:gd name="connsiteY9" fmla="*/ 6350 h 2266950"/>
                  <a:gd name="connsiteX0" fmla="*/ 425450 w 3644900"/>
                  <a:gd name="connsiteY0" fmla="*/ 6350 h 2266950"/>
                  <a:gd name="connsiteX1" fmla="*/ 3644900 w 3644900"/>
                  <a:gd name="connsiteY1" fmla="*/ 0 h 2266950"/>
                  <a:gd name="connsiteX2" fmla="*/ 3644900 w 3644900"/>
                  <a:gd name="connsiteY2" fmla="*/ 2266950 h 2266950"/>
                  <a:gd name="connsiteX3" fmla="*/ 2730500 w 3644900"/>
                  <a:gd name="connsiteY3" fmla="*/ 2266950 h 2266950"/>
                  <a:gd name="connsiteX4" fmla="*/ 2730500 w 3644900"/>
                  <a:gd name="connsiteY4" fmla="*/ 914400 h 2266950"/>
                  <a:gd name="connsiteX5" fmla="*/ 952500 w 3644900"/>
                  <a:gd name="connsiteY5" fmla="*/ 914400 h 2266950"/>
                  <a:gd name="connsiteX6" fmla="*/ 952500 w 3644900"/>
                  <a:gd name="connsiteY6" fmla="*/ 2266950 h 2266950"/>
                  <a:gd name="connsiteX7" fmla="*/ 0 w 3644900"/>
                  <a:gd name="connsiteY7" fmla="*/ 2247900 h 2266950"/>
                  <a:gd name="connsiteX8" fmla="*/ 15240 w 3644900"/>
                  <a:gd name="connsiteY8" fmla="*/ 427990 h 2266950"/>
                  <a:gd name="connsiteX9" fmla="*/ 425450 w 3644900"/>
                  <a:gd name="connsiteY9" fmla="*/ 6350 h 2266950"/>
                  <a:gd name="connsiteX0" fmla="*/ 3644900 w 3736340"/>
                  <a:gd name="connsiteY0" fmla="*/ 0 h 2266950"/>
                  <a:gd name="connsiteX1" fmla="*/ 3644900 w 3736340"/>
                  <a:gd name="connsiteY1" fmla="*/ 2266950 h 2266950"/>
                  <a:gd name="connsiteX2" fmla="*/ 2730500 w 3736340"/>
                  <a:gd name="connsiteY2" fmla="*/ 2266950 h 2266950"/>
                  <a:gd name="connsiteX3" fmla="*/ 2730500 w 3736340"/>
                  <a:gd name="connsiteY3" fmla="*/ 914400 h 2266950"/>
                  <a:gd name="connsiteX4" fmla="*/ 952500 w 3736340"/>
                  <a:gd name="connsiteY4" fmla="*/ 914400 h 2266950"/>
                  <a:gd name="connsiteX5" fmla="*/ 952500 w 3736340"/>
                  <a:gd name="connsiteY5" fmla="*/ 2266950 h 2266950"/>
                  <a:gd name="connsiteX6" fmla="*/ 0 w 3736340"/>
                  <a:gd name="connsiteY6" fmla="*/ 2247900 h 2266950"/>
                  <a:gd name="connsiteX7" fmla="*/ 15240 w 3736340"/>
                  <a:gd name="connsiteY7" fmla="*/ 427990 h 2266950"/>
                  <a:gd name="connsiteX8" fmla="*/ 425450 w 3736340"/>
                  <a:gd name="connsiteY8" fmla="*/ 6350 h 2266950"/>
                  <a:gd name="connsiteX9" fmla="*/ 3736340 w 3736340"/>
                  <a:gd name="connsiteY9" fmla="*/ 91440 h 2266950"/>
                  <a:gd name="connsiteX0" fmla="*/ 3644900 w 3736340"/>
                  <a:gd name="connsiteY0" fmla="*/ 304838 h 2260638"/>
                  <a:gd name="connsiteX1" fmla="*/ 3644900 w 3736340"/>
                  <a:gd name="connsiteY1" fmla="*/ 2260638 h 2260638"/>
                  <a:gd name="connsiteX2" fmla="*/ 2730500 w 3736340"/>
                  <a:gd name="connsiteY2" fmla="*/ 2260638 h 2260638"/>
                  <a:gd name="connsiteX3" fmla="*/ 2730500 w 3736340"/>
                  <a:gd name="connsiteY3" fmla="*/ 908088 h 2260638"/>
                  <a:gd name="connsiteX4" fmla="*/ 952500 w 3736340"/>
                  <a:gd name="connsiteY4" fmla="*/ 908088 h 2260638"/>
                  <a:gd name="connsiteX5" fmla="*/ 952500 w 3736340"/>
                  <a:gd name="connsiteY5" fmla="*/ 2260638 h 2260638"/>
                  <a:gd name="connsiteX6" fmla="*/ 0 w 3736340"/>
                  <a:gd name="connsiteY6" fmla="*/ 2241588 h 2260638"/>
                  <a:gd name="connsiteX7" fmla="*/ 15240 w 3736340"/>
                  <a:gd name="connsiteY7" fmla="*/ 421678 h 2260638"/>
                  <a:gd name="connsiteX8" fmla="*/ 425450 w 3736340"/>
                  <a:gd name="connsiteY8" fmla="*/ 38 h 2260638"/>
                  <a:gd name="connsiteX9" fmla="*/ 3736340 w 3736340"/>
                  <a:gd name="connsiteY9" fmla="*/ 85128 h 2260638"/>
                  <a:gd name="connsiteX0" fmla="*/ 3644900 w 3644900"/>
                  <a:gd name="connsiteY0" fmla="*/ 321310 h 2277110"/>
                  <a:gd name="connsiteX1" fmla="*/ 3644900 w 3644900"/>
                  <a:gd name="connsiteY1" fmla="*/ 2277110 h 2277110"/>
                  <a:gd name="connsiteX2" fmla="*/ 2730500 w 3644900"/>
                  <a:gd name="connsiteY2" fmla="*/ 2277110 h 2277110"/>
                  <a:gd name="connsiteX3" fmla="*/ 2730500 w 3644900"/>
                  <a:gd name="connsiteY3" fmla="*/ 924560 h 2277110"/>
                  <a:gd name="connsiteX4" fmla="*/ 952500 w 3644900"/>
                  <a:gd name="connsiteY4" fmla="*/ 924560 h 2277110"/>
                  <a:gd name="connsiteX5" fmla="*/ 952500 w 3644900"/>
                  <a:gd name="connsiteY5" fmla="*/ 2277110 h 2277110"/>
                  <a:gd name="connsiteX6" fmla="*/ 0 w 3644900"/>
                  <a:gd name="connsiteY6" fmla="*/ 2258060 h 2277110"/>
                  <a:gd name="connsiteX7" fmla="*/ 15240 w 3644900"/>
                  <a:gd name="connsiteY7" fmla="*/ 438150 h 2277110"/>
                  <a:gd name="connsiteX8" fmla="*/ 425450 w 3644900"/>
                  <a:gd name="connsiteY8" fmla="*/ 16510 h 2277110"/>
                  <a:gd name="connsiteX9" fmla="*/ 3285490 w 3644900"/>
                  <a:gd name="connsiteY9" fmla="*/ 0 h 2277110"/>
                  <a:gd name="connsiteX0" fmla="*/ 3651250 w 3651250"/>
                  <a:gd name="connsiteY0" fmla="*/ 568960 h 2277110"/>
                  <a:gd name="connsiteX1" fmla="*/ 3644900 w 3651250"/>
                  <a:gd name="connsiteY1" fmla="*/ 2277110 h 2277110"/>
                  <a:gd name="connsiteX2" fmla="*/ 2730500 w 3651250"/>
                  <a:gd name="connsiteY2" fmla="*/ 2277110 h 2277110"/>
                  <a:gd name="connsiteX3" fmla="*/ 2730500 w 3651250"/>
                  <a:gd name="connsiteY3" fmla="*/ 924560 h 2277110"/>
                  <a:gd name="connsiteX4" fmla="*/ 952500 w 3651250"/>
                  <a:gd name="connsiteY4" fmla="*/ 924560 h 2277110"/>
                  <a:gd name="connsiteX5" fmla="*/ 952500 w 3651250"/>
                  <a:gd name="connsiteY5" fmla="*/ 2277110 h 2277110"/>
                  <a:gd name="connsiteX6" fmla="*/ 0 w 3651250"/>
                  <a:gd name="connsiteY6" fmla="*/ 2258060 h 2277110"/>
                  <a:gd name="connsiteX7" fmla="*/ 15240 w 3651250"/>
                  <a:gd name="connsiteY7" fmla="*/ 438150 h 2277110"/>
                  <a:gd name="connsiteX8" fmla="*/ 425450 w 3651250"/>
                  <a:gd name="connsiteY8" fmla="*/ 16510 h 2277110"/>
                  <a:gd name="connsiteX9" fmla="*/ 3285490 w 3651250"/>
                  <a:gd name="connsiteY9" fmla="*/ 0 h 2277110"/>
                  <a:gd name="connsiteX0" fmla="*/ 3663950 w 3663950"/>
                  <a:gd name="connsiteY0" fmla="*/ 435610 h 2277110"/>
                  <a:gd name="connsiteX1" fmla="*/ 3644900 w 3663950"/>
                  <a:gd name="connsiteY1" fmla="*/ 2277110 h 2277110"/>
                  <a:gd name="connsiteX2" fmla="*/ 2730500 w 3663950"/>
                  <a:gd name="connsiteY2" fmla="*/ 2277110 h 2277110"/>
                  <a:gd name="connsiteX3" fmla="*/ 2730500 w 3663950"/>
                  <a:gd name="connsiteY3" fmla="*/ 924560 h 2277110"/>
                  <a:gd name="connsiteX4" fmla="*/ 952500 w 3663950"/>
                  <a:gd name="connsiteY4" fmla="*/ 924560 h 2277110"/>
                  <a:gd name="connsiteX5" fmla="*/ 952500 w 3663950"/>
                  <a:gd name="connsiteY5" fmla="*/ 2277110 h 2277110"/>
                  <a:gd name="connsiteX6" fmla="*/ 0 w 3663950"/>
                  <a:gd name="connsiteY6" fmla="*/ 2258060 h 2277110"/>
                  <a:gd name="connsiteX7" fmla="*/ 15240 w 3663950"/>
                  <a:gd name="connsiteY7" fmla="*/ 438150 h 2277110"/>
                  <a:gd name="connsiteX8" fmla="*/ 425450 w 3663950"/>
                  <a:gd name="connsiteY8" fmla="*/ 16510 h 2277110"/>
                  <a:gd name="connsiteX9" fmla="*/ 3285490 w 3663950"/>
                  <a:gd name="connsiteY9" fmla="*/ 0 h 2277110"/>
                  <a:gd name="connsiteX0" fmla="*/ 3651250 w 3651250"/>
                  <a:gd name="connsiteY0" fmla="*/ 454660 h 2277110"/>
                  <a:gd name="connsiteX1" fmla="*/ 3644900 w 3651250"/>
                  <a:gd name="connsiteY1" fmla="*/ 2277110 h 2277110"/>
                  <a:gd name="connsiteX2" fmla="*/ 2730500 w 3651250"/>
                  <a:gd name="connsiteY2" fmla="*/ 2277110 h 2277110"/>
                  <a:gd name="connsiteX3" fmla="*/ 2730500 w 3651250"/>
                  <a:gd name="connsiteY3" fmla="*/ 924560 h 2277110"/>
                  <a:gd name="connsiteX4" fmla="*/ 952500 w 3651250"/>
                  <a:gd name="connsiteY4" fmla="*/ 924560 h 2277110"/>
                  <a:gd name="connsiteX5" fmla="*/ 952500 w 3651250"/>
                  <a:gd name="connsiteY5" fmla="*/ 2277110 h 2277110"/>
                  <a:gd name="connsiteX6" fmla="*/ 0 w 3651250"/>
                  <a:gd name="connsiteY6" fmla="*/ 2258060 h 2277110"/>
                  <a:gd name="connsiteX7" fmla="*/ 15240 w 3651250"/>
                  <a:gd name="connsiteY7" fmla="*/ 438150 h 2277110"/>
                  <a:gd name="connsiteX8" fmla="*/ 425450 w 3651250"/>
                  <a:gd name="connsiteY8" fmla="*/ 16510 h 2277110"/>
                  <a:gd name="connsiteX9" fmla="*/ 3285490 w 3651250"/>
                  <a:gd name="connsiteY9" fmla="*/ 0 h 2277110"/>
                  <a:gd name="connsiteX0" fmla="*/ 3651250 w 3651250"/>
                  <a:gd name="connsiteY0" fmla="*/ 454660 h 2277110"/>
                  <a:gd name="connsiteX1" fmla="*/ 3644900 w 3651250"/>
                  <a:gd name="connsiteY1" fmla="*/ 2277110 h 2277110"/>
                  <a:gd name="connsiteX2" fmla="*/ 2730500 w 3651250"/>
                  <a:gd name="connsiteY2" fmla="*/ 2277110 h 2277110"/>
                  <a:gd name="connsiteX3" fmla="*/ 2730500 w 3651250"/>
                  <a:gd name="connsiteY3" fmla="*/ 924560 h 2277110"/>
                  <a:gd name="connsiteX4" fmla="*/ 952500 w 3651250"/>
                  <a:gd name="connsiteY4" fmla="*/ 924560 h 2277110"/>
                  <a:gd name="connsiteX5" fmla="*/ 952500 w 3651250"/>
                  <a:gd name="connsiteY5" fmla="*/ 2277110 h 2277110"/>
                  <a:gd name="connsiteX6" fmla="*/ 0 w 3651250"/>
                  <a:gd name="connsiteY6" fmla="*/ 2258060 h 2277110"/>
                  <a:gd name="connsiteX7" fmla="*/ 15240 w 3651250"/>
                  <a:gd name="connsiteY7" fmla="*/ 438150 h 2277110"/>
                  <a:gd name="connsiteX8" fmla="*/ 425450 w 3651250"/>
                  <a:gd name="connsiteY8" fmla="*/ 16510 h 2277110"/>
                  <a:gd name="connsiteX9" fmla="*/ 3285490 w 3651250"/>
                  <a:gd name="connsiteY9" fmla="*/ 0 h 2277110"/>
                  <a:gd name="connsiteX10" fmla="*/ 3651250 w 3651250"/>
                  <a:gd name="connsiteY10" fmla="*/ 454660 h 2277110"/>
                  <a:gd name="connsiteX0" fmla="*/ 3651250 w 3651250"/>
                  <a:gd name="connsiteY0" fmla="*/ 454660 h 2277110"/>
                  <a:gd name="connsiteX1" fmla="*/ 3644900 w 3651250"/>
                  <a:gd name="connsiteY1" fmla="*/ 2277110 h 2277110"/>
                  <a:gd name="connsiteX2" fmla="*/ 2730500 w 3651250"/>
                  <a:gd name="connsiteY2" fmla="*/ 2277110 h 2277110"/>
                  <a:gd name="connsiteX3" fmla="*/ 2730500 w 3651250"/>
                  <a:gd name="connsiteY3" fmla="*/ 924560 h 2277110"/>
                  <a:gd name="connsiteX4" fmla="*/ 952500 w 3651250"/>
                  <a:gd name="connsiteY4" fmla="*/ 924560 h 2277110"/>
                  <a:gd name="connsiteX5" fmla="*/ 952500 w 3651250"/>
                  <a:gd name="connsiteY5" fmla="*/ 2277110 h 2277110"/>
                  <a:gd name="connsiteX6" fmla="*/ 0 w 3651250"/>
                  <a:gd name="connsiteY6" fmla="*/ 2258060 h 2277110"/>
                  <a:gd name="connsiteX7" fmla="*/ 15240 w 3651250"/>
                  <a:gd name="connsiteY7" fmla="*/ 438150 h 2277110"/>
                  <a:gd name="connsiteX8" fmla="*/ 425450 w 3651250"/>
                  <a:gd name="connsiteY8" fmla="*/ 16510 h 2277110"/>
                  <a:gd name="connsiteX9" fmla="*/ 3285490 w 3651250"/>
                  <a:gd name="connsiteY9" fmla="*/ 0 h 2277110"/>
                  <a:gd name="connsiteX10" fmla="*/ 3651250 w 3651250"/>
                  <a:gd name="connsiteY10" fmla="*/ 454660 h 2277110"/>
                  <a:gd name="connsiteX0" fmla="*/ 3651250 w 3651250"/>
                  <a:gd name="connsiteY0" fmla="*/ 454660 h 2277110"/>
                  <a:gd name="connsiteX1" fmla="*/ 3644900 w 3651250"/>
                  <a:gd name="connsiteY1" fmla="*/ 2277110 h 2277110"/>
                  <a:gd name="connsiteX2" fmla="*/ 2730500 w 3651250"/>
                  <a:gd name="connsiteY2" fmla="*/ 2277110 h 2277110"/>
                  <a:gd name="connsiteX3" fmla="*/ 2730500 w 3651250"/>
                  <a:gd name="connsiteY3" fmla="*/ 924560 h 2277110"/>
                  <a:gd name="connsiteX4" fmla="*/ 952500 w 3651250"/>
                  <a:gd name="connsiteY4" fmla="*/ 924560 h 2277110"/>
                  <a:gd name="connsiteX5" fmla="*/ 952500 w 3651250"/>
                  <a:gd name="connsiteY5" fmla="*/ 2277110 h 2277110"/>
                  <a:gd name="connsiteX6" fmla="*/ 0 w 3651250"/>
                  <a:gd name="connsiteY6" fmla="*/ 2258060 h 2277110"/>
                  <a:gd name="connsiteX7" fmla="*/ 15240 w 3651250"/>
                  <a:gd name="connsiteY7" fmla="*/ 438150 h 2277110"/>
                  <a:gd name="connsiteX8" fmla="*/ 425450 w 3651250"/>
                  <a:gd name="connsiteY8" fmla="*/ 16510 h 2277110"/>
                  <a:gd name="connsiteX9" fmla="*/ 3285490 w 3651250"/>
                  <a:gd name="connsiteY9" fmla="*/ 0 h 2277110"/>
                  <a:gd name="connsiteX10" fmla="*/ 3651250 w 3651250"/>
                  <a:gd name="connsiteY10" fmla="*/ 454660 h 2277110"/>
                  <a:gd name="connsiteX0" fmla="*/ 3651250 w 3651250"/>
                  <a:gd name="connsiteY0" fmla="*/ 438150 h 2260600"/>
                  <a:gd name="connsiteX1" fmla="*/ 3644900 w 3651250"/>
                  <a:gd name="connsiteY1" fmla="*/ 2260600 h 2260600"/>
                  <a:gd name="connsiteX2" fmla="*/ 2730500 w 3651250"/>
                  <a:gd name="connsiteY2" fmla="*/ 2260600 h 2260600"/>
                  <a:gd name="connsiteX3" fmla="*/ 2730500 w 3651250"/>
                  <a:gd name="connsiteY3" fmla="*/ 908050 h 2260600"/>
                  <a:gd name="connsiteX4" fmla="*/ 952500 w 3651250"/>
                  <a:gd name="connsiteY4" fmla="*/ 908050 h 2260600"/>
                  <a:gd name="connsiteX5" fmla="*/ 952500 w 3651250"/>
                  <a:gd name="connsiteY5" fmla="*/ 2260600 h 2260600"/>
                  <a:gd name="connsiteX6" fmla="*/ 0 w 3651250"/>
                  <a:gd name="connsiteY6" fmla="*/ 2241550 h 2260600"/>
                  <a:gd name="connsiteX7" fmla="*/ 15240 w 3651250"/>
                  <a:gd name="connsiteY7" fmla="*/ 421640 h 2260600"/>
                  <a:gd name="connsiteX8" fmla="*/ 425450 w 3651250"/>
                  <a:gd name="connsiteY8" fmla="*/ 0 h 2260600"/>
                  <a:gd name="connsiteX9" fmla="*/ 3310890 w 3651250"/>
                  <a:gd name="connsiteY9" fmla="*/ 313690 h 2260600"/>
                  <a:gd name="connsiteX10" fmla="*/ 3651250 w 3651250"/>
                  <a:gd name="connsiteY10" fmla="*/ 438150 h 2260600"/>
                  <a:gd name="connsiteX0" fmla="*/ 3651250 w 3651250"/>
                  <a:gd name="connsiteY0" fmla="*/ 438150 h 2260600"/>
                  <a:gd name="connsiteX1" fmla="*/ 3644900 w 3651250"/>
                  <a:gd name="connsiteY1" fmla="*/ 2260600 h 2260600"/>
                  <a:gd name="connsiteX2" fmla="*/ 2730500 w 3651250"/>
                  <a:gd name="connsiteY2" fmla="*/ 2260600 h 2260600"/>
                  <a:gd name="connsiteX3" fmla="*/ 2730500 w 3651250"/>
                  <a:gd name="connsiteY3" fmla="*/ 908050 h 2260600"/>
                  <a:gd name="connsiteX4" fmla="*/ 952500 w 3651250"/>
                  <a:gd name="connsiteY4" fmla="*/ 908050 h 2260600"/>
                  <a:gd name="connsiteX5" fmla="*/ 952500 w 3651250"/>
                  <a:gd name="connsiteY5" fmla="*/ 2260600 h 2260600"/>
                  <a:gd name="connsiteX6" fmla="*/ 0 w 3651250"/>
                  <a:gd name="connsiteY6" fmla="*/ 2241550 h 2260600"/>
                  <a:gd name="connsiteX7" fmla="*/ 15240 w 3651250"/>
                  <a:gd name="connsiteY7" fmla="*/ 421640 h 2260600"/>
                  <a:gd name="connsiteX8" fmla="*/ 425450 w 3651250"/>
                  <a:gd name="connsiteY8" fmla="*/ 0 h 2260600"/>
                  <a:gd name="connsiteX9" fmla="*/ 3285490 w 3651250"/>
                  <a:gd name="connsiteY9" fmla="*/ 2540 h 2260600"/>
                  <a:gd name="connsiteX10" fmla="*/ 3651250 w 3651250"/>
                  <a:gd name="connsiteY10" fmla="*/ 438150 h 2260600"/>
                  <a:gd name="connsiteX0" fmla="*/ 3651250 w 3651250"/>
                  <a:gd name="connsiteY0" fmla="*/ 438150 h 2260600"/>
                  <a:gd name="connsiteX1" fmla="*/ 3644900 w 3651250"/>
                  <a:gd name="connsiteY1" fmla="*/ 2260600 h 2260600"/>
                  <a:gd name="connsiteX2" fmla="*/ 2730500 w 3651250"/>
                  <a:gd name="connsiteY2" fmla="*/ 2260600 h 2260600"/>
                  <a:gd name="connsiteX3" fmla="*/ 2730500 w 3651250"/>
                  <a:gd name="connsiteY3" fmla="*/ 908050 h 2260600"/>
                  <a:gd name="connsiteX4" fmla="*/ 952500 w 3651250"/>
                  <a:gd name="connsiteY4" fmla="*/ 908050 h 2260600"/>
                  <a:gd name="connsiteX5" fmla="*/ 952500 w 3651250"/>
                  <a:gd name="connsiteY5" fmla="*/ 2260600 h 2260600"/>
                  <a:gd name="connsiteX6" fmla="*/ 0 w 3651250"/>
                  <a:gd name="connsiteY6" fmla="*/ 2241550 h 2260600"/>
                  <a:gd name="connsiteX7" fmla="*/ 15240 w 3651250"/>
                  <a:gd name="connsiteY7" fmla="*/ 421640 h 2260600"/>
                  <a:gd name="connsiteX8" fmla="*/ 425450 w 3651250"/>
                  <a:gd name="connsiteY8" fmla="*/ 0 h 2260600"/>
                  <a:gd name="connsiteX9" fmla="*/ 3285490 w 3651250"/>
                  <a:gd name="connsiteY9" fmla="*/ 2540 h 2260600"/>
                  <a:gd name="connsiteX10" fmla="*/ 3651250 w 3651250"/>
                  <a:gd name="connsiteY10" fmla="*/ 438150 h 2260600"/>
                  <a:gd name="connsiteX0" fmla="*/ 3651250 w 3651372"/>
                  <a:gd name="connsiteY0" fmla="*/ 438150 h 2260600"/>
                  <a:gd name="connsiteX1" fmla="*/ 3644900 w 3651372"/>
                  <a:gd name="connsiteY1" fmla="*/ 2260600 h 2260600"/>
                  <a:gd name="connsiteX2" fmla="*/ 2730500 w 3651372"/>
                  <a:gd name="connsiteY2" fmla="*/ 2260600 h 2260600"/>
                  <a:gd name="connsiteX3" fmla="*/ 2730500 w 3651372"/>
                  <a:gd name="connsiteY3" fmla="*/ 908050 h 2260600"/>
                  <a:gd name="connsiteX4" fmla="*/ 952500 w 3651372"/>
                  <a:gd name="connsiteY4" fmla="*/ 908050 h 2260600"/>
                  <a:gd name="connsiteX5" fmla="*/ 952500 w 3651372"/>
                  <a:gd name="connsiteY5" fmla="*/ 2260600 h 2260600"/>
                  <a:gd name="connsiteX6" fmla="*/ 0 w 3651372"/>
                  <a:gd name="connsiteY6" fmla="*/ 2241550 h 2260600"/>
                  <a:gd name="connsiteX7" fmla="*/ 15240 w 3651372"/>
                  <a:gd name="connsiteY7" fmla="*/ 421640 h 2260600"/>
                  <a:gd name="connsiteX8" fmla="*/ 425450 w 3651372"/>
                  <a:gd name="connsiteY8" fmla="*/ 0 h 2260600"/>
                  <a:gd name="connsiteX9" fmla="*/ 3285490 w 3651372"/>
                  <a:gd name="connsiteY9" fmla="*/ 2540 h 2260600"/>
                  <a:gd name="connsiteX10" fmla="*/ 3651250 w 3651372"/>
                  <a:gd name="connsiteY10" fmla="*/ 438150 h 226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51372" h="2260600">
                    <a:moveTo>
                      <a:pt x="3651250" y="438150"/>
                    </a:moveTo>
                    <a:cubicBezTo>
                      <a:pt x="3649133" y="1007533"/>
                      <a:pt x="3647017" y="1691217"/>
                      <a:pt x="3644900" y="2260600"/>
                    </a:cubicBezTo>
                    <a:lnTo>
                      <a:pt x="2730500" y="2260600"/>
                    </a:lnTo>
                    <a:lnTo>
                      <a:pt x="2730500" y="908050"/>
                    </a:lnTo>
                    <a:lnTo>
                      <a:pt x="952500" y="908050"/>
                    </a:lnTo>
                    <a:lnTo>
                      <a:pt x="952500" y="2260600"/>
                    </a:lnTo>
                    <a:lnTo>
                      <a:pt x="0" y="2241550"/>
                    </a:lnTo>
                    <a:cubicBezTo>
                      <a:pt x="0" y="1492250"/>
                      <a:pt x="15240" y="421640"/>
                      <a:pt x="15240" y="421640"/>
                    </a:cubicBezTo>
                    <a:cubicBezTo>
                      <a:pt x="41910" y="228177"/>
                      <a:pt x="214630" y="9313"/>
                      <a:pt x="425450" y="0"/>
                    </a:cubicBezTo>
                    <a:lnTo>
                      <a:pt x="3285490" y="2540"/>
                    </a:lnTo>
                    <a:cubicBezTo>
                      <a:pt x="3502660" y="103293"/>
                      <a:pt x="3656330" y="235797"/>
                      <a:pt x="3651250" y="4381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D7F7"/>
                  </a:gs>
                  <a:gs pos="69000">
                    <a:srgbClr val="00BCF1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2580370" y="6686615"/>
              <a:ext cx="117382" cy="83968"/>
              <a:chOff x="5148839" y="2362914"/>
              <a:chExt cx="3757552" cy="2666286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5901585" y="2362914"/>
                <a:ext cx="2275044" cy="2666286"/>
              </a:xfrm>
              <a:prstGeom prst="rect">
                <a:avLst/>
              </a:prstGeom>
              <a:noFill/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Left Bracket 122"/>
              <p:cNvSpPr/>
              <p:nvPr/>
            </p:nvSpPr>
            <p:spPr>
              <a:xfrm>
                <a:off x="5148839" y="2754150"/>
                <a:ext cx="463716" cy="1825832"/>
              </a:xfrm>
              <a:prstGeom prst="leftBracket">
                <a:avLst>
                  <a:gd name="adj" fmla="val 0"/>
                </a:avLst>
              </a:prstGeom>
              <a:ln w="381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Left Bracket 124"/>
              <p:cNvSpPr/>
              <p:nvPr/>
            </p:nvSpPr>
            <p:spPr>
              <a:xfrm rot="10800000">
                <a:off x="8442675" y="2754150"/>
                <a:ext cx="463716" cy="1825800"/>
              </a:xfrm>
              <a:prstGeom prst="leftBracket">
                <a:avLst>
                  <a:gd name="adj" fmla="val 0"/>
                </a:avLst>
              </a:prstGeom>
              <a:ln w="381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4DA33A6-30B9-D6BE-FF7D-7020AB49E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1298" y="6660288"/>
              <a:ext cx="143998" cy="1339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120ADE3-723C-5C7D-C040-82A39A334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3930" y="6660289"/>
              <a:ext cx="133948" cy="13394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8DF8E5-8F6C-C525-54D3-D557DA068219}"/>
              </a:ext>
            </a:extLst>
          </p:cNvPr>
          <p:cNvGrpSpPr/>
          <p:nvPr/>
        </p:nvGrpSpPr>
        <p:grpSpPr>
          <a:xfrm>
            <a:off x="4507797" y="2458150"/>
            <a:ext cx="3176406" cy="1941700"/>
            <a:chOff x="4655978" y="2355850"/>
            <a:chExt cx="3176406" cy="19417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57990C-62BD-BC2B-357F-6B8280DD32C2}"/>
                </a:ext>
              </a:extLst>
            </p:cNvPr>
            <p:cNvSpPr/>
            <p:nvPr/>
          </p:nvSpPr>
          <p:spPr>
            <a:xfrm>
              <a:off x="4686934" y="2355850"/>
              <a:ext cx="3145450" cy="1941700"/>
            </a:xfrm>
            <a:prstGeom prst="roundRect">
              <a:avLst>
                <a:gd name="adj" fmla="val 175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8F4D4D4-2248-1559-AF8E-C9686B955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35100" y="2945234"/>
              <a:ext cx="687949" cy="63993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2000"/>
                </a:prstClr>
              </a:outerShdw>
            </a:effectLst>
          </p:spPr>
        </p:pic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CAF40645-3D15-6340-8BBD-DE1203DE46CB}"/>
                </a:ext>
              </a:extLst>
            </p:cNvPr>
            <p:cNvSpPr/>
            <p:nvPr/>
          </p:nvSpPr>
          <p:spPr>
            <a:xfrm rot="2700000">
              <a:off x="7637787" y="2460927"/>
              <a:ext cx="104147" cy="104147"/>
            </a:xfrm>
            <a:prstGeom prst="plus">
              <a:avLst>
                <a:gd name="adj" fmla="val 50000"/>
              </a:avLst>
            </a:prstGeom>
            <a:ln w="6350">
              <a:solidFill>
                <a:schemeClr val="tx1">
                  <a:alpha val="72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82FE4B3-85A7-EE26-872E-081833A58A4F}"/>
                </a:ext>
              </a:extLst>
            </p:cNvPr>
            <p:cNvCxnSpPr/>
            <p:nvPr/>
          </p:nvCxnSpPr>
          <p:spPr>
            <a:xfrm>
              <a:off x="7391399" y="2507456"/>
              <a:ext cx="61913" cy="0"/>
            </a:xfrm>
            <a:prstGeom prst="line">
              <a:avLst/>
            </a:prstGeom>
            <a:ln w="6350">
              <a:solidFill>
                <a:schemeClr val="tx1">
                  <a:alpha val="72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2B02222-B1D9-1CDC-D72D-190239622B72}"/>
                </a:ext>
              </a:extLst>
            </p:cNvPr>
            <p:cNvSpPr/>
            <p:nvPr/>
          </p:nvSpPr>
          <p:spPr>
            <a:xfrm>
              <a:off x="4768534" y="2425070"/>
              <a:ext cx="717866" cy="187156"/>
            </a:xfrm>
            <a:prstGeom prst="roundRect">
              <a:avLst>
                <a:gd name="adj" fmla="val 10305"/>
              </a:avLst>
            </a:prstGeom>
            <a:solidFill>
              <a:srgbClr val="F6DB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rgbClr val="C43E1C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Microsoft 365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70B5D9-DF1D-0A37-0273-8CA00EB5A5F0}"/>
                </a:ext>
              </a:extLst>
            </p:cNvPr>
            <p:cNvGrpSpPr/>
            <p:nvPr/>
          </p:nvGrpSpPr>
          <p:grpSpPr>
            <a:xfrm>
              <a:off x="5984960" y="3736262"/>
              <a:ext cx="576645" cy="122981"/>
              <a:chOff x="752318" y="2535752"/>
              <a:chExt cx="3186315" cy="67954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CA786EB-FB83-0CDB-C84A-34B43AB9EA6C}"/>
                  </a:ext>
                </a:extLst>
              </p:cNvPr>
              <p:cNvSpPr/>
              <p:nvPr/>
            </p:nvSpPr>
            <p:spPr>
              <a:xfrm>
                <a:off x="1636671" y="2641459"/>
                <a:ext cx="2301962" cy="445480"/>
              </a:xfrm>
              <a:custGeom>
                <a:avLst/>
                <a:gdLst>
                  <a:gd name="connsiteX0" fmla="*/ 433839 w 2265810"/>
                  <a:gd name="connsiteY0" fmla="*/ 29728 h 438484"/>
                  <a:gd name="connsiteX1" fmla="*/ 433839 w 2265810"/>
                  <a:gd name="connsiteY1" fmla="*/ 431052 h 438484"/>
                  <a:gd name="connsiteX2" fmla="*/ 364165 w 2265810"/>
                  <a:gd name="connsiteY2" fmla="*/ 431052 h 438484"/>
                  <a:gd name="connsiteX3" fmla="*/ 364165 w 2265810"/>
                  <a:gd name="connsiteY3" fmla="*/ 116124 h 438484"/>
                  <a:gd name="connsiteX4" fmla="*/ 363236 w 2265810"/>
                  <a:gd name="connsiteY4" fmla="*/ 116124 h 438484"/>
                  <a:gd name="connsiteX5" fmla="*/ 238751 w 2265810"/>
                  <a:gd name="connsiteY5" fmla="*/ 431052 h 438484"/>
                  <a:gd name="connsiteX6" fmla="*/ 192301 w 2265810"/>
                  <a:gd name="connsiteY6" fmla="*/ 431052 h 438484"/>
                  <a:gd name="connsiteX7" fmla="*/ 65029 w 2265810"/>
                  <a:gd name="connsiteY7" fmla="*/ 116124 h 438484"/>
                  <a:gd name="connsiteX8" fmla="*/ 64100 w 2265810"/>
                  <a:gd name="connsiteY8" fmla="*/ 116124 h 438484"/>
                  <a:gd name="connsiteX9" fmla="*/ 64100 w 2265810"/>
                  <a:gd name="connsiteY9" fmla="*/ 431052 h 438484"/>
                  <a:gd name="connsiteX10" fmla="*/ 0 w 2265810"/>
                  <a:gd name="connsiteY10" fmla="*/ 431052 h 438484"/>
                  <a:gd name="connsiteX11" fmla="*/ 0 w 2265810"/>
                  <a:gd name="connsiteY11" fmla="*/ 29728 h 438484"/>
                  <a:gd name="connsiteX12" fmla="*/ 100331 w 2265810"/>
                  <a:gd name="connsiteY12" fmla="*/ 29728 h 438484"/>
                  <a:gd name="connsiteX13" fmla="*/ 215526 w 2265810"/>
                  <a:gd name="connsiteY13" fmla="*/ 327005 h 438484"/>
                  <a:gd name="connsiteX14" fmla="*/ 217384 w 2265810"/>
                  <a:gd name="connsiteY14" fmla="*/ 327005 h 438484"/>
                  <a:gd name="connsiteX15" fmla="*/ 339082 w 2265810"/>
                  <a:gd name="connsiteY15" fmla="*/ 29728 h 438484"/>
                  <a:gd name="connsiteX16" fmla="*/ 433839 w 2265810"/>
                  <a:gd name="connsiteY16" fmla="*/ 29728 h 438484"/>
                  <a:gd name="connsiteX17" fmla="*/ 491437 w 2265810"/>
                  <a:gd name="connsiteY17" fmla="*/ 60384 h 438484"/>
                  <a:gd name="connsiteX18" fmla="*/ 503513 w 2265810"/>
                  <a:gd name="connsiteY18" fmla="*/ 32515 h 438484"/>
                  <a:gd name="connsiteX19" fmla="*/ 532312 w 2265810"/>
                  <a:gd name="connsiteY19" fmla="*/ 21367 h 438484"/>
                  <a:gd name="connsiteX20" fmla="*/ 562040 w 2265810"/>
                  <a:gd name="connsiteY20" fmla="*/ 32515 h 438484"/>
                  <a:gd name="connsiteX21" fmla="*/ 574117 w 2265810"/>
                  <a:gd name="connsiteY21" fmla="*/ 60384 h 438484"/>
                  <a:gd name="connsiteX22" fmla="*/ 562040 w 2265810"/>
                  <a:gd name="connsiteY22" fmla="*/ 88254 h 438484"/>
                  <a:gd name="connsiteX23" fmla="*/ 532312 w 2265810"/>
                  <a:gd name="connsiteY23" fmla="*/ 99402 h 438484"/>
                  <a:gd name="connsiteX24" fmla="*/ 503513 w 2265810"/>
                  <a:gd name="connsiteY24" fmla="*/ 88254 h 438484"/>
                  <a:gd name="connsiteX25" fmla="*/ 491437 w 2265810"/>
                  <a:gd name="connsiteY25" fmla="*/ 60384 h 438484"/>
                  <a:gd name="connsiteX26" fmla="*/ 566685 w 2265810"/>
                  <a:gd name="connsiteY26" fmla="*/ 143065 h 438484"/>
                  <a:gd name="connsiteX27" fmla="*/ 566685 w 2265810"/>
                  <a:gd name="connsiteY27" fmla="*/ 431052 h 438484"/>
                  <a:gd name="connsiteX28" fmla="*/ 498868 w 2265810"/>
                  <a:gd name="connsiteY28" fmla="*/ 431052 h 438484"/>
                  <a:gd name="connsiteX29" fmla="*/ 498868 w 2265810"/>
                  <a:gd name="connsiteY29" fmla="*/ 143065 h 438484"/>
                  <a:gd name="connsiteX30" fmla="*/ 566685 w 2265810"/>
                  <a:gd name="connsiteY30" fmla="*/ 143065 h 438484"/>
                  <a:gd name="connsiteX31" fmla="*/ 771992 w 2265810"/>
                  <a:gd name="connsiteY31" fmla="*/ 381816 h 438484"/>
                  <a:gd name="connsiteX32" fmla="*/ 805436 w 2265810"/>
                  <a:gd name="connsiteY32" fmla="*/ 374384 h 438484"/>
                  <a:gd name="connsiteX33" fmla="*/ 838879 w 2265810"/>
                  <a:gd name="connsiteY33" fmla="*/ 355804 h 438484"/>
                  <a:gd name="connsiteX34" fmla="*/ 838879 w 2265810"/>
                  <a:gd name="connsiteY34" fmla="*/ 418975 h 438484"/>
                  <a:gd name="connsiteX35" fmla="*/ 801720 w 2265810"/>
                  <a:gd name="connsiteY35" fmla="*/ 432910 h 438484"/>
                  <a:gd name="connsiteX36" fmla="*/ 756199 w 2265810"/>
                  <a:gd name="connsiteY36" fmla="*/ 437555 h 438484"/>
                  <a:gd name="connsiteX37" fmla="*/ 653081 w 2265810"/>
                  <a:gd name="connsiteY37" fmla="*/ 397608 h 438484"/>
                  <a:gd name="connsiteX38" fmla="*/ 613134 w 2265810"/>
                  <a:gd name="connsiteY38" fmla="*/ 295419 h 438484"/>
                  <a:gd name="connsiteX39" fmla="*/ 654010 w 2265810"/>
                  <a:gd name="connsiteY39" fmla="*/ 181153 h 438484"/>
                  <a:gd name="connsiteX40" fmla="*/ 769205 w 2265810"/>
                  <a:gd name="connsiteY40" fmla="*/ 136562 h 438484"/>
                  <a:gd name="connsiteX41" fmla="*/ 807294 w 2265810"/>
                  <a:gd name="connsiteY41" fmla="*/ 141207 h 438484"/>
                  <a:gd name="connsiteX42" fmla="*/ 837950 w 2265810"/>
                  <a:gd name="connsiteY42" fmla="*/ 152355 h 438484"/>
                  <a:gd name="connsiteX43" fmla="*/ 837950 w 2265810"/>
                  <a:gd name="connsiteY43" fmla="*/ 217384 h 438484"/>
                  <a:gd name="connsiteX44" fmla="*/ 806365 w 2265810"/>
                  <a:gd name="connsiteY44" fmla="*/ 199733 h 438484"/>
                  <a:gd name="connsiteX45" fmla="*/ 772921 w 2265810"/>
                  <a:gd name="connsiteY45" fmla="*/ 193230 h 438484"/>
                  <a:gd name="connsiteX46" fmla="*/ 707891 w 2265810"/>
                  <a:gd name="connsiteY46" fmla="*/ 219242 h 438484"/>
                  <a:gd name="connsiteX47" fmla="*/ 683738 w 2265810"/>
                  <a:gd name="connsiteY47" fmla="*/ 289845 h 438484"/>
                  <a:gd name="connsiteX48" fmla="*/ 707891 w 2265810"/>
                  <a:gd name="connsiteY48" fmla="*/ 357662 h 438484"/>
                  <a:gd name="connsiteX49" fmla="*/ 771992 w 2265810"/>
                  <a:gd name="connsiteY49" fmla="*/ 381816 h 438484"/>
                  <a:gd name="connsiteX50" fmla="*/ 1031181 w 2265810"/>
                  <a:gd name="connsiteY50" fmla="*/ 138420 h 438484"/>
                  <a:gd name="connsiteX51" fmla="*/ 1046044 w 2265810"/>
                  <a:gd name="connsiteY51" fmla="*/ 139349 h 438484"/>
                  <a:gd name="connsiteX52" fmla="*/ 1057192 w 2265810"/>
                  <a:gd name="connsiteY52" fmla="*/ 142136 h 438484"/>
                  <a:gd name="connsiteX53" fmla="*/ 1057192 w 2265810"/>
                  <a:gd name="connsiteY53" fmla="*/ 210881 h 438484"/>
                  <a:gd name="connsiteX54" fmla="*/ 1041399 w 2265810"/>
                  <a:gd name="connsiteY54" fmla="*/ 203449 h 438484"/>
                  <a:gd name="connsiteX55" fmla="*/ 1016317 w 2265810"/>
                  <a:gd name="connsiteY55" fmla="*/ 199733 h 438484"/>
                  <a:gd name="connsiteX56" fmla="*/ 974512 w 2265810"/>
                  <a:gd name="connsiteY56" fmla="*/ 221100 h 438484"/>
                  <a:gd name="connsiteX57" fmla="*/ 956861 w 2265810"/>
                  <a:gd name="connsiteY57" fmla="*/ 286129 h 438484"/>
                  <a:gd name="connsiteX58" fmla="*/ 956861 w 2265810"/>
                  <a:gd name="connsiteY58" fmla="*/ 431052 h 438484"/>
                  <a:gd name="connsiteX59" fmla="*/ 889045 w 2265810"/>
                  <a:gd name="connsiteY59" fmla="*/ 431052 h 438484"/>
                  <a:gd name="connsiteX60" fmla="*/ 889045 w 2265810"/>
                  <a:gd name="connsiteY60" fmla="*/ 143065 h 438484"/>
                  <a:gd name="connsiteX61" fmla="*/ 956861 w 2265810"/>
                  <a:gd name="connsiteY61" fmla="*/ 143065 h 438484"/>
                  <a:gd name="connsiteX62" fmla="*/ 956861 w 2265810"/>
                  <a:gd name="connsiteY62" fmla="*/ 188585 h 438484"/>
                  <a:gd name="connsiteX63" fmla="*/ 957790 w 2265810"/>
                  <a:gd name="connsiteY63" fmla="*/ 188585 h 438484"/>
                  <a:gd name="connsiteX64" fmla="*/ 985660 w 2265810"/>
                  <a:gd name="connsiteY64" fmla="*/ 151426 h 438484"/>
                  <a:gd name="connsiteX65" fmla="*/ 1031181 w 2265810"/>
                  <a:gd name="connsiteY65" fmla="*/ 138420 h 438484"/>
                  <a:gd name="connsiteX66" fmla="*/ 1060908 w 2265810"/>
                  <a:gd name="connsiteY66" fmla="*/ 291703 h 438484"/>
                  <a:gd name="connsiteX67" fmla="*/ 1100855 w 2265810"/>
                  <a:gd name="connsiteY67" fmla="*/ 178366 h 438484"/>
                  <a:gd name="connsiteX68" fmla="*/ 1212334 w 2265810"/>
                  <a:gd name="connsiteY68" fmla="*/ 136562 h 438484"/>
                  <a:gd name="connsiteX69" fmla="*/ 1317310 w 2265810"/>
                  <a:gd name="connsiteY69" fmla="*/ 176508 h 438484"/>
                  <a:gd name="connsiteX70" fmla="*/ 1355399 w 2265810"/>
                  <a:gd name="connsiteY70" fmla="*/ 285200 h 438484"/>
                  <a:gd name="connsiteX71" fmla="*/ 1315452 w 2265810"/>
                  <a:gd name="connsiteY71" fmla="*/ 396679 h 438484"/>
                  <a:gd name="connsiteX72" fmla="*/ 1205831 w 2265810"/>
                  <a:gd name="connsiteY72" fmla="*/ 438484 h 438484"/>
                  <a:gd name="connsiteX73" fmla="*/ 1099926 w 2265810"/>
                  <a:gd name="connsiteY73" fmla="*/ 399466 h 438484"/>
                  <a:gd name="connsiteX74" fmla="*/ 1060908 w 2265810"/>
                  <a:gd name="connsiteY74" fmla="*/ 291703 h 438484"/>
                  <a:gd name="connsiteX75" fmla="*/ 1131512 w 2265810"/>
                  <a:gd name="connsiteY75" fmla="*/ 288916 h 438484"/>
                  <a:gd name="connsiteX76" fmla="*/ 1151949 w 2265810"/>
                  <a:gd name="connsiteY76" fmla="*/ 357662 h 438484"/>
                  <a:gd name="connsiteX77" fmla="*/ 1210476 w 2265810"/>
                  <a:gd name="connsiteY77" fmla="*/ 381816 h 438484"/>
                  <a:gd name="connsiteX78" fmla="*/ 1267144 w 2265810"/>
                  <a:gd name="connsiteY78" fmla="*/ 357662 h 438484"/>
                  <a:gd name="connsiteX79" fmla="*/ 1286653 w 2265810"/>
                  <a:gd name="connsiteY79" fmla="*/ 287058 h 438484"/>
                  <a:gd name="connsiteX80" fmla="*/ 1267144 w 2265810"/>
                  <a:gd name="connsiteY80" fmla="*/ 216455 h 438484"/>
                  <a:gd name="connsiteX81" fmla="*/ 1211405 w 2265810"/>
                  <a:gd name="connsiteY81" fmla="*/ 192301 h 438484"/>
                  <a:gd name="connsiteX82" fmla="*/ 1153807 w 2265810"/>
                  <a:gd name="connsiteY82" fmla="*/ 217384 h 438484"/>
                  <a:gd name="connsiteX83" fmla="*/ 1131512 w 2265810"/>
                  <a:gd name="connsiteY83" fmla="*/ 288916 h 438484"/>
                  <a:gd name="connsiteX84" fmla="*/ 1456659 w 2265810"/>
                  <a:gd name="connsiteY84" fmla="*/ 219242 h 438484"/>
                  <a:gd name="connsiteX85" fmla="*/ 1465949 w 2265810"/>
                  <a:gd name="connsiteY85" fmla="*/ 242467 h 438484"/>
                  <a:gd name="connsiteX86" fmla="*/ 1506824 w 2265810"/>
                  <a:gd name="connsiteY86" fmla="*/ 262905 h 438484"/>
                  <a:gd name="connsiteX87" fmla="*/ 1563493 w 2265810"/>
                  <a:gd name="connsiteY87" fmla="*/ 299135 h 438484"/>
                  <a:gd name="connsiteX88" fmla="*/ 1580214 w 2265810"/>
                  <a:gd name="connsiteY88" fmla="*/ 348372 h 438484"/>
                  <a:gd name="connsiteX89" fmla="*/ 1548629 w 2265810"/>
                  <a:gd name="connsiteY89" fmla="*/ 413401 h 438484"/>
                  <a:gd name="connsiteX90" fmla="*/ 1464091 w 2265810"/>
                  <a:gd name="connsiteY90" fmla="*/ 437555 h 438484"/>
                  <a:gd name="connsiteX91" fmla="*/ 1424144 w 2265810"/>
                  <a:gd name="connsiteY91" fmla="*/ 432910 h 438484"/>
                  <a:gd name="connsiteX92" fmla="*/ 1386984 w 2265810"/>
                  <a:gd name="connsiteY92" fmla="*/ 421762 h 438484"/>
                  <a:gd name="connsiteX93" fmla="*/ 1386984 w 2265810"/>
                  <a:gd name="connsiteY93" fmla="*/ 354875 h 438484"/>
                  <a:gd name="connsiteX94" fmla="*/ 1426931 w 2265810"/>
                  <a:gd name="connsiteY94" fmla="*/ 375313 h 438484"/>
                  <a:gd name="connsiteX95" fmla="*/ 1465949 w 2265810"/>
                  <a:gd name="connsiteY95" fmla="*/ 382745 h 438484"/>
                  <a:gd name="connsiteX96" fmla="*/ 1499392 w 2265810"/>
                  <a:gd name="connsiteY96" fmla="*/ 376242 h 438484"/>
                  <a:gd name="connsiteX97" fmla="*/ 1510540 w 2265810"/>
                  <a:gd name="connsiteY97" fmla="*/ 354875 h 438484"/>
                  <a:gd name="connsiteX98" fmla="*/ 1499392 w 2265810"/>
                  <a:gd name="connsiteY98" fmla="*/ 330721 h 438484"/>
                  <a:gd name="connsiteX99" fmla="*/ 1456659 w 2265810"/>
                  <a:gd name="connsiteY99" fmla="*/ 308425 h 438484"/>
                  <a:gd name="connsiteX100" fmla="*/ 1403706 w 2265810"/>
                  <a:gd name="connsiteY100" fmla="*/ 273124 h 438484"/>
                  <a:gd name="connsiteX101" fmla="*/ 1387913 w 2265810"/>
                  <a:gd name="connsiteY101" fmla="*/ 222958 h 438484"/>
                  <a:gd name="connsiteX102" fmla="*/ 1418570 w 2265810"/>
                  <a:gd name="connsiteY102" fmla="*/ 158858 h 438484"/>
                  <a:gd name="connsiteX103" fmla="*/ 1498463 w 2265810"/>
                  <a:gd name="connsiteY103" fmla="*/ 133775 h 438484"/>
                  <a:gd name="connsiteX104" fmla="*/ 1531907 w 2265810"/>
                  <a:gd name="connsiteY104" fmla="*/ 137491 h 438484"/>
                  <a:gd name="connsiteX105" fmla="*/ 1563493 w 2265810"/>
                  <a:gd name="connsiteY105" fmla="*/ 145852 h 438484"/>
                  <a:gd name="connsiteX106" fmla="*/ 1563493 w 2265810"/>
                  <a:gd name="connsiteY106" fmla="*/ 211810 h 438484"/>
                  <a:gd name="connsiteX107" fmla="*/ 1531907 w 2265810"/>
                  <a:gd name="connsiteY107" fmla="*/ 196017 h 438484"/>
                  <a:gd name="connsiteX108" fmla="*/ 1496605 w 2265810"/>
                  <a:gd name="connsiteY108" fmla="*/ 189514 h 438484"/>
                  <a:gd name="connsiteX109" fmla="*/ 1466878 w 2265810"/>
                  <a:gd name="connsiteY109" fmla="*/ 196946 h 438484"/>
                  <a:gd name="connsiteX110" fmla="*/ 1456659 w 2265810"/>
                  <a:gd name="connsiteY110" fmla="*/ 219242 h 438484"/>
                  <a:gd name="connsiteX111" fmla="*/ 1609013 w 2265810"/>
                  <a:gd name="connsiteY111" fmla="*/ 291703 h 438484"/>
                  <a:gd name="connsiteX112" fmla="*/ 1648960 w 2265810"/>
                  <a:gd name="connsiteY112" fmla="*/ 178366 h 438484"/>
                  <a:gd name="connsiteX113" fmla="*/ 1760439 w 2265810"/>
                  <a:gd name="connsiteY113" fmla="*/ 136562 h 438484"/>
                  <a:gd name="connsiteX114" fmla="*/ 1865415 w 2265810"/>
                  <a:gd name="connsiteY114" fmla="*/ 176508 h 438484"/>
                  <a:gd name="connsiteX115" fmla="*/ 1903504 w 2265810"/>
                  <a:gd name="connsiteY115" fmla="*/ 285200 h 438484"/>
                  <a:gd name="connsiteX116" fmla="*/ 1863557 w 2265810"/>
                  <a:gd name="connsiteY116" fmla="*/ 396679 h 438484"/>
                  <a:gd name="connsiteX117" fmla="*/ 1753936 w 2265810"/>
                  <a:gd name="connsiteY117" fmla="*/ 438484 h 438484"/>
                  <a:gd name="connsiteX118" fmla="*/ 1648031 w 2265810"/>
                  <a:gd name="connsiteY118" fmla="*/ 399466 h 438484"/>
                  <a:gd name="connsiteX119" fmla="*/ 1609013 w 2265810"/>
                  <a:gd name="connsiteY119" fmla="*/ 291703 h 438484"/>
                  <a:gd name="connsiteX120" fmla="*/ 1679617 w 2265810"/>
                  <a:gd name="connsiteY120" fmla="*/ 288916 h 438484"/>
                  <a:gd name="connsiteX121" fmla="*/ 1700055 w 2265810"/>
                  <a:gd name="connsiteY121" fmla="*/ 357662 h 438484"/>
                  <a:gd name="connsiteX122" fmla="*/ 1758581 w 2265810"/>
                  <a:gd name="connsiteY122" fmla="*/ 381816 h 438484"/>
                  <a:gd name="connsiteX123" fmla="*/ 1815249 w 2265810"/>
                  <a:gd name="connsiteY123" fmla="*/ 357662 h 438484"/>
                  <a:gd name="connsiteX124" fmla="*/ 1834758 w 2265810"/>
                  <a:gd name="connsiteY124" fmla="*/ 287058 h 438484"/>
                  <a:gd name="connsiteX125" fmla="*/ 1815249 w 2265810"/>
                  <a:gd name="connsiteY125" fmla="*/ 216455 h 438484"/>
                  <a:gd name="connsiteX126" fmla="*/ 1759510 w 2265810"/>
                  <a:gd name="connsiteY126" fmla="*/ 192301 h 438484"/>
                  <a:gd name="connsiteX127" fmla="*/ 1701912 w 2265810"/>
                  <a:gd name="connsiteY127" fmla="*/ 217384 h 438484"/>
                  <a:gd name="connsiteX128" fmla="*/ 1679617 w 2265810"/>
                  <a:gd name="connsiteY128" fmla="*/ 288916 h 438484"/>
                  <a:gd name="connsiteX129" fmla="*/ 2129248 w 2265810"/>
                  <a:gd name="connsiteY129" fmla="*/ 198804 h 438484"/>
                  <a:gd name="connsiteX130" fmla="*/ 2027988 w 2265810"/>
                  <a:gd name="connsiteY130" fmla="*/ 198804 h 438484"/>
                  <a:gd name="connsiteX131" fmla="*/ 2027988 w 2265810"/>
                  <a:gd name="connsiteY131" fmla="*/ 431052 h 438484"/>
                  <a:gd name="connsiteX132" fmla="*/ 1959243 w 2265810"/>
                  <a:gd name="connsiteY132" fmla="*/ 431052 h 438484"/>
                  <a:gd name="connsiteX133" fmla="*/ 1959243 w 2265810"/>
                  <a:gd name="connsiteY133" fmla="*/ 198804 h 438484"/>
                  <a:gd name="connsiteX134" fmla="*/ 1910935 w 2265810"/>
                  <a:gd name="connsiteY134" fmla="*/ 198804 h 438484"/>
                  <a:gd name="connsiteX135" fmla="*/ 1910935 w 2265810"/>
                  <a:gd name="connsiteY135" fmla="*/ 143065 h 438484"/>
                  <a:gd name="connsiteX136" fmla="*/ 1959243 w 2265810"/>
                  <a:gd name="connsiteY136" fmla="*/ 143065 h 438484"/>
                  <a:gd name="connsiteX137" fmla="*/ 1959243 w 2265810"/>
                  <a:gd name="connsiteY137" fmla="*/ 103118 h 438484"/>
                  <a:gd name="connsiteX138" fmla="*/ 1988971 w 2265810"/>
                  <a:gd name="connsiteY138" fmla="*/ 28799 h 438484"/>
                  <a:gd name="connsiteX139" fmla="*/ 2064219 w 2265810"/>
                  <a:gd name="connsiteY139" fmla="*/ 0 h 438484"/>
                  <a:gd name="connsiteX140" fmla="*/ 2086515 w 2265810"/>
                  <a:gd name="connsiteY140" fmla="*/ 929 h 438484"/>
                  <a:gd name="connsiteX141" fmla="*/ 2103237 w 2265810"/>
                  <a:gd name="connsiteY141" fmla="*/ 4645 h 438484"/>
                  <a:gd name="connsiteX142" fmla="*/ 2103237 w 2265810"/>
                  <a:gd name="connsiteY142" fmla="*/ 63171 h 438484"/>
                  <a:gd name="connsiteX143" fmla="*/ 2091160 w 2265810"/>
                  <a:gd name="connsiteY143" fmla="*/ 58526 h 438484"/>
                  <a:gd name="connsiteX144" fmla="*/ 2071651 w 2265810"/>
                  <a:gd name="connsiteY144" fmla="*/ 55740 h 438484"/>
                  <a:gd name="connsiteX145" fmla="*/ 2039136 w 2265810"/>
                  <a:gd name="connsiteY145" fmla="*/ 68745 h 438484"/>
                  <a:gd name="connsiteX146" fmla="*/ 2027988 w 2265810"/>
                  <a:gd name="connsiteY146" fmla="*/ 107763 h 438484"/>
                  <a:gd name="connsiteX147" fmla="*/ 2027988 w 2265810"/>
                  <a:gd name="connsiteY147" fmla="*/ 142136 h 438484"/>
                  <a:gd name="connsiteX148" fmla="*/ 2129248 w 2265810"/>
                  <a:gd name="connsiteY148" fmla="*/ 142136 h 438484"/>
                  <a:gd name="connsiteX149" fmla="*/ 2129248 w 2265810"/>
                  <a:gd name="connsiteY149" fmla="*/ 77106 h 438484"/>
                  <a:gd name="connsiteX150" fmla="*/ 2197065 w 2265810"/>
                  <a:gd name="connsiteY150" fmla="*/ 56668 h 438484"/>
                  <a:gd name="connsiteX151" fmla="*/ 2197065 w 2265810"/>
                  <a:gd name="connsiteY151" fmla="*/ 142136 h 438484"/>
                  <a:gd name="connsiteX152" fmla="*/ 2265810 w 2265810"/>
                  <a:gd name="connsiteY152" fmla="*/ 142136 h 438484"/>
                  <a:gd name="connsiteX153" fmla="*/ 2265810 w 2265810"/>
                  <a:gd name="connsiteY153" fmla="*/ 197875 h 438484"/>
                  <a:gd name="connsiteX154" fmla="*/ 2197065 w 2265810"/>
                  <a:gd name="connsiteY154" fmla="*/ 197875 h 438484"/>
                  <a:gd name="connsiteX155" fmla="*/ 2197065 w 2265810"/>
                  <a:gd name="connsiteY155" fmla="*/ 332579 h 438484"/>
                  <a:gd name="connsiteX156" fmla="*/ 2206355 w 2265810"/>
                  <a:gd name="connsiteY156" fmla="*/ 369739 h 438484"/>
                  <a:gd name="connsiteX157" fmla="*/ 2237011 w 2265810"/>
                  <a:gd name="connsiteY157" fmla="*/ 380887 h 438484"/>
                  <a:gd name="connsiteX158" fmla="*/ 2250946 w 2265810"/>
                  <a:gd name="connsiteY158" fmla="*/ 378100 h 438484"/>
                  <a:gd name="connsiteX159" fmla="*/ 2264881 w 2265810"/>
                  <a:gd name="connsiteY159" fmla="*/ 371597 h 438484"/>
                  <a:gd name="connsiteX160" fmla="*/ 2264881 w 2265810"/>
                  <a:gd name="connsiteY160" fmla="*/ 427336 h 438484"/>
                  <a:gd name="connsiteX161" fmla="*/ 2243515 w 2265810"/>
                  <a:gd name="connsiteY161" fmla="*/ 433839 h 438484"/>
                  <a:gd name="connsiteX162" fmla="*/ 2213787 w 2265810"/>
                  <a:gd name="connsiteY162" fmla="*/ 436626 h 438484"/>
                  <a:gd name="connsiteX163" fmla="*/ 2149686 w 2265810"/>
                  <a:gd name="connsiteY163" fmla="*/ 414330 h 438484"/>
                  <a:gd name="connsiteX164" fmla="*/ 2128319 w 2265810"/>
                  <a:gd name="connsiteY164" fmla="*/ 345585 h 438484"/>
                  <a:gd name="connsiteX165" fmla="*/ 2129248 w 2265810"/>
                  <a:gd name="connsiteY165" fmla="*/ 198804 h 438484"/>
                  <a:gd name="connsiteX166" fmla="*/ 2129248 w 2265810"/>
                  <a:gd name="connsiteY166" fmla="*/ 198804 h 438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</a:cxnLst>
                <a:rect l="l" t="t" r="r" b="b"/>
                <a:pathLst>
                  <a:path w="2265810" h="438484">
                    <a:moveTo>
                      <a:pt x="433839" y="29728"/>
                    </a:moveTo>
                    <a:lnTo>
                      <a:pt x="433839" y="431052"/>
                    </a:lnTo>
                    <a:lnTo>
                      <a:pt x="364165" y="431052"/>
                    </a:lnTo>
                    <a:lnTo>
                      <a:pt x="364165" y="116124"/>
                    </a:lnTo>
                    <a:lnTo>
                      <a:pt x="363236" y="116124"/>
                    </a:lnTo>
                    <a:lnTo>
                      <a:pt x="238751" y="431052"/>
                    </a:lnTo>
                    <a:lnTo>
                      <a:pt x="192301" y="431052"/>
                    </a:lnTo>
                    <a:lnTo>
                      <a:pt x="65029" y="116124"/>
                    </a:lnTo>
                    <a:lnTo>
                      <a:pt x="64100" y="116124"/>
                    </a:lnTo>
                    <a:lnTo>
                      <a:pt x="64100" y="431052"/>
                    </a:lnTo>
                    <a:lnTo>
                      <a:pt x="0" y="431052"/>
                    </a:lnTo>
                    <a:lnTo>
                      <a:pt x="0" y="29728"/>
                    </a:lnTo>
                    <a:lnTo>
                      <a:pt x="100331" y="29728"/>
                    </a:lnTo>
                    <a:lnTo>
                      <a:pt x="215526" y="327005"/>
                    </a:lnTo>
                    <a:lnTo>
                      <a:pt x="217384" y="327005"/>
                    </a:lnTo>
                    <a:lnTo>
                      <a:pt x="339082" y="29728"/>
                    </a:lnTo>
                    <a:lnTo>
                      <a:pt x="433839" y="29728"/>
                    </a:lnTo>
                    <a:close/>
                    <a:moveTo>
                      <a:pt x="491437" y="60384"/>
                    </a:moveTo>
                    <a:cubicBezTo>
                      <a:pt x="491437" y="49237"/>
                      <a:pt x="495152" y="39947"/>
                      <a:pt x="503513" y="32515"/>
                    </a:cubicBezTo>
                    <a:cubicBezTo>
                      <a:pt x="511874" y="25083"/>
                      <a:pt x="521164" y="21367"/>
                      <a:pt x="532312" y="21367"/>
                    </a:cubicBezTo>
                    <a:cubicBezTo>
                      <a:pt x="544389" y="21367"/>
                      <a:pt x="554608" y="25083"/>
                      <a:pt x="562040" y="32515"/>
                    </a:cubicBezTo>
                    <a:cubicBezTo>
                      <a:pt x="569472" y="39947"/>
                      <a:pt x="574117" y="49237"/>
                      <a:pt x="574117" y="60384"/>
                    </a:cubicBezTo>
                    <a:cubicBezTo>
                      <a:pt x="574117" y="71532"/>
                      <a:pt x="570401" y="80822"/>
                      <a:pt x="562040" y="88254"/>
                    </a:cubicBezTo>
                    <a:cubicBezTo>
                      <a:pt x="553679" y="95686"/>
                      <a:pt x="544389" y="99402"/>
                      <a:pt x="532312" y="99402"/>
                    </a:cubicBezTo>
                    <a:cubicBezTo>
                      <a:pt x="520235" y="99402"/>
                      <a:pt x="510945" y="95686"/>
                      <a:pt x="503513" y="88254"/>
                    </a:cubicBezTo>
                    <a:cubicBezTo>
                      <a:pt x="496082" y="79893"/>
                      <a:pt x="491437" y="70603"/>
                      <a:pt x="491437" y="60384"/>
                    </a:cubicBezTo>
                    <a:close/>
                    <a:moveTo>
                      <a:pt x="566685" y="143065"/>
                    </a:moveTo>
                    <a:lnTo>
                      <a:pt x="566685" y="431052"/>
                    </a:lnTo>
                    <a:lnTo>
                      <a:pt x="498868" y="431052"/>
                    </a:lnTo>
                    <a:lnTo>
                      <a:pt x="498868" y="143065"/>
                    </a:lnTo>
                    <a:lnTo>
                      <a:pt x="566685" y="143065"/>
                    </a:lnTo>
                    <a:close/>
                    <a:moveTo>
                      <a:pt x="771992" y="381816"/>
                    </a:moveTo>
                    <a:cubicBezTo>
                      <a:pt x="782211" y="381816"/>
                      <a:pt x="793359" y="379958"/>
                      <a:pt x="805436" y="374384"/>
                    </a:cubicBezTo>
                    <a:cubicBezTo>
                      <a:pt x="817512" y="369739"/>
                      <a:pt x="828660" y="363236"/>
                      <a:pt x="838879" y="355804"/>
                    </a:cubicBezTo>
                    <a:lnTo>
                      <a:pt x="838879" y="418975"/>
                    </a:lnTo>
                    <a:cubicBezTo>
                      <a:pt x="827731" y="425478"/>
                      <a:pt x="815655" y="430123"/>
                      <a:pt x="801720" y="432910"/>
                    </a:cubicBezTo>
                    <a:cubicBezTo>
                      <a:pt x="787785" y="435697"/>
                      <a:pt x="772921" y="437555"/>
                      <a:pt x="756199" y="437555"/>
                    </a:cubicBezTo>
                    <a:cubicBezTo>
                      <a:pt x="713465" y="437555"/>
                      <a:pt x="679093" y="424549"/>
                      <a:pt x="653081" y="397608"/>
                    </a:cubicBezTo>
                    <a:cubicBezTo>
                      <a:pt x="626140" y="370668"/>
                      <a:pt x="613134" y="336295"/>
                      <a:pt x="613134" y="295419"/>
                    </a:cubicBezTo>
                    <a:cubicBezTo>
                      <a:pt x="613134" y="248970"/>
                      <a:pt x="627069" y="210881"/>
                      <a:pt x="654010" y="181153"/>
                    </a:cubicBezTo>
                    <a:cubicBezTo>
                      <a:pt x="680951" y="151426"/>
                      <a:pt x="719039" y="136562"/>
                      <a:pt x="769205" y="136562"/>
                    </a:cubicBezTo>
                    <a:cubicBezTo>
                      <a:pt x="782211" y="136562"/>
                      <a:pt x="795217" y="138420"/>
                      <a:pt x="807294" y="141207"/>
                    </a:cubicBezTo>
                    <a:cubicBezTo>
                      <a:pt x="820299" y="143994"/>
                      <a:pt x="830518" y="148639"/>
                      <a:pt x="837950" y="152355"/>
                    </a:cubicBezTo>
                    <a:lnTo>
                      <a:pt x="837950" y="217384"/>
                    </a:lnTo>
                    <a:cubicBezTo>
                      <a:pt x="827731" y="209952"/>
                      <a:pt x="816584" y="203449"/>
                      <a:pt x="806365" y="199733"/>
                    </a:cubicBezTo>
                    <a:cubicBezTo>
                      <a:pt x="795217" y="196017"/>
                      <a:pt x="784069" y="193230"/>
                      <a:pt x="772921" y="193230"/>
                    </a:cubicBezTo>
                    <a:cubicBezTo>
                      <a:pt x="745980" y="193230"/>
                      <a:pt x="724613" y="201591"/>
                      <a:pt x="707891" y="219242"/>
                    </a:cubicBezTo>
                    <a:cubicBezTo>
                      <a:pt x="691170" y="236893"/>
                      <a:pt x="683738" y="260118"/>
                      <a:pt x="683738" y="289845"/>
                    </a:cubicBezTo>
                    <a:cubicBezTo>
                      <a:pt x="683738" y="318644"/>
                      <a:pt x="692099" y="341869"/>
                      <a:pt x="707891" y="357662"/>
                    </a:cubicBezTo>
                    <a:cubicBezTo>
                      <a:pt x="723684" y="373455"/>
                      <a:pt x="745051" y="381816"/>
                      <a:pt x="771992" y="381816"/>
                    </a:cubicBezTo>
                    <a:close/>
                    <a:moveTo>
                      <a:pt x="1031181" y="138420"/>
                    </a:moveTo>
                    <a:cubicBezTo>
                      <a:pt x="1036755" y="138420"/>
                      <a:pt x="1041399" y="138420"/>
                      <a:pt x="1046044" y="139349"/>
                    </a:cubicBezTo>
                    <a:cubicBezTo>
                      <a:pt x="1050689" y="140278"/>
                      <a:pt x="1054405" y="141207"/>
                      <a:pt x="1057192" y="142136"/>
                    </a:cubicBezTo>
                    <a:lnTo>
                      <a:pt x="1057192" y="210881"/>
                    </a:lnTo>
                    <a:cubicBezTo>
                      <a:pt x="1053476" y="208094"/>
                      <a:pt x="1048831" y="205307"/>
                      <a:pt x="1041399" y="203449"/>
                    </a:cubicBezTo>
                    <a:cubicBezTo>
                      <a:pt x="1033968" y="201591"/>
                      <a:pt x="1026536" y="199733"/>
                      <a:pt x="1016317" y="199733"/>
                    </a:cubicBezTo>
                    <a:cubicBezTo>
                      <a:pt x="999595" y="199733"/>
                      <a:pt x="985660" y="207165"/>
                      <a:pt x="974512" y="221100"/>
                    </a:cubicBezTo>
                    <a:cubicBezTo>
                      <a:pt x="963364" y="235035"/>
                      <a:pt x="956861" y="256402"/>
                      <a:pt x="956861" y="286129"/>
                    </a:cubicBezTo>
                    <a:lnTo>
                      <a:pt x="956861" y="431052"/>
                    </a:lnTo>
                    <a:lnTo>
                      <a:pt x="889045" y="431052"/>
                    </a:lnTo>
                    <a:lnTo>
                      <a:pt x="889045" y="143065"/>
                    </a:lnTo>
                    <a:lnTo>
                      <a:pt x="956861" y="143065"/>
                    </a:lnTo>
                    <a:lnTo>
                      <a:pt x="956861" y="188585"/>
                    </a:lnTo>
                    <a:lnTo>
                      <a:pt x="957790" y="188585"/>
                    </a:lnTo>
                    <a:cubicBezTo>
                      <a:pt x="964293" y="172792"/>
                      <a:pt x="973583" y="160716"/>
                      <a:pt x="985660" y="151426"/>
                    </a:cubicBezTo>
                    <a:cubicBezTo>
                      <a:pt x="998666" y="143065"/>
                      <a:pt x="1013530" y="138420"/>
                      <a:pt x="1031181" y="138420"/>
                    </a:cubicBezTo>
                    <a:close/>
                    <a:moveTo>
                      <a:pt x="1060908" y="291703"/>
                    </a:moveTo>
                    <a:cubicBezTo>
                      <a:pt x="1060908" y="244325"/>
                      <a:pt x="1074843" y="206236"/>
                      <a:pt x="1100855" y="178366"/>
                    </a:cubicBezTo>
                    <a:cubicBezTo>
                      <a:pt x="1127796" y="150497"/>
                      <a:pt x="1164955" y="136562"/>
                      <a:pt x="1212334" y="136562"/>
                    </a:cubicBezTo>
                    <a:cubicBezTo>
                      <a:pt x="1256925" y="136562"/>
                      <a:pt x="1292227" y="149568"/>
                      <a:pt x="1317310" y="176508"/>
                    </a:cubicBezTo>
                    <a:cubicBezTo>
                      <a:pt x="1342393" y="203449"/>
                      <a:pt x="1355399" y="239680"/>
                      <a:pt x="1355399" y="285200"/>
                    </a:cubicBezTo>
                    <a:cubicBezTo>
                      <a:pt x="1355399" y="331650"/>
                      <a:pt x="1341464" y="368810"/>
                      <a:pt x="1315452" y="396679"/>
                    </a:cubicBezTo>
                    <a:cubicBezTo>
                      <a:pt x="1288511" y="424549"/>
                      <a:pt x="1252281" y="438484"/>
                      <a:pt x="1205831" y="438484"/>
                    </a:cubicBezTo>
                    <a:cubicBezTo>
                      <a:pt x="1161239" y="438484"/>
                      <a:pt x="1125938" y="425478"/>
                      <a:pt x="1099926" y="399466"/>
                    </a:cubicBezTo>
                    <a:cubicBezTo>
                      <a:pt x="1073914" y="372526"/>
                      <a:pt x="1060908" y="336295"/>
                      <a:pt x="1060908" y="291703"/>
                    </a:cubicBezTo>
                    <a:close/>
                    <a:moveTo>
                      <a:pt x="1131512" y="288916"/>
                    </a:moveTo>
                    <a:cubicBezTo>
                      <a:pt x="1131512" y="318644"/>
                      <a:pt x="1138015" y="341869"/>
                      <a:pt x="1151949" y="357662"/>
                    </a:cubicBezTo>
                    <a:cubicBezTo>
                      <a:pt x="1165884" y="373455"/>
                      <a:pt x="1185393" y="381816"/>
                      <a:pt x="1210476" y="381816"/>
                    </a:cubicBezTo>
                    <a:cubicBezTo>
                      <a:pt x="1234630" y="381816"/>
                      <a:pt x="1254138" y="374384"/>
                      <a:pt x="1267144" y="357662"/>
                    </a:cubicBezTo>
                    <a:cubicBezTo>
                      <a:pt x="1280150" y="341869"/>
                      <a:pt x="1286653" y="318644"/>
                      <a:pt x="1286653" y="287058"/>
                    </a:cubicBezTo>
                    <a:cubicBezTo>
                      <a:pt x="1286653" y="256402"/>
                      <a:pt x="1280150" y="233177"/>
                      <a:pt x="1267144" y="216455"/>
                    </a:cubicBezTo>
                    <a:cubicBezTo>
                      <a:pt x="1254138" y="200662"/>
                      <a:pt x="1234630" y="192301"/>
                      <a:pt x="1211405" y="192301"/>
                    </a:cubicBezTo>
                    <a:cubicBezTo>
                      <a:pt x="1186322" y="192301"/>
                      <a:pt x="1167742" y="200662"/>
                      <a:pt x="1153807" y="217384"/>
                    </a:cubicBezTo>
                    <a:cubicBezTo>
                      <a:pt x="1138015" y="235035"/>
                      <a:pt x="1131512" y="258260"/>
                      <a:pt x="1131512" y="288916"/>
                    </a:cubicBezTo>
                    <a:close/>
                    <a:moveTo>
                      <a:pt x="1456659" y="219242"/>
                    </a:moveTo>
                    <a:cubicBezTo>
                      <a:pt x="1456659" y="228532"/>
                      <a:pt x="1459446" y="236893"/>
                      <a:pt x="1465949" y="242467"/>
                    </a:cubicBezTo>
                    <a:cubicBezTo>
                      <a:pt x="1472451" y="248041"/>
                      <a:pt x="1485457" y="254544"/>
                      <a:pt x="1506824" y="262905"/>
                    </a:cubicBezTo>
                    <a:cubicBezTo>
                      <a:pt x="1533765" y="274053"/>
                      <a:pt x="1553274" y="286129"/>
                      <a:pt x="1563493" y="299135"/>
                    </a:cubicBezTo>
                    <a:cubicBezTo>
                      <a:pt x="1574641" y="313070"/>
                      <a:pt x="1580214" y="328863"/>
                      <a:pt x="1580214" y="348372"/>
                    </a:cubicBezTo>
                    <a:cubicBezTo>
                      <a:pt x="1580214" y="375313"/>
                      <a:pt x="1569996" y="396679"/>
                      <a:pt x="1548629" y="413401"/>
                    </a:cubicBezTo>
                    <a:cubicBezTo>
                      <a:pt x="1528191" y="430123"/>
                      <a:pt x="1499392" y="437555"/>
                      <a:pt x="1464091" y="437555"/>
                    </a:cubicBezTo>
                    <a:cubicBezTo>
                      <a:pt x="1452014" y="437555"/>
                      <a:pt x="1439008" y="435697"/>
                      <a:pt x="1424144" y="432910"/>
                    </a:cubicBezTo>
                    <a:cubicBezTo>
                      <a:pt x="1409280" y="430123"/>
                      <a:pt x="1397203" y="426407"/>
                      <a:pt x="1386984" y="421762"/>
                    </a:cubicBezTo>
                    <a:lnTo>
                      <a:pt x="1386984" y="354875"/>
                    </a:lnTo>
                    <a:cubicBezTo>
                      <a:pt x="1399061" y="363236"/>
                      <a:pt x="1412996" y="370668"/>
                      <a:pt x="1426931" y="375313"/>
                    </a:cubicBezTo>
                    <a:cubicBezTo>
                      <a:pt x="1440866" y="379958"/>
                      <a:pt x="1453872" y="382745"/>
                      <a:pt x="1465949" y="382745"/>
                    </a:cubicBezTo>
                    <a:cubicBezTo>
                      <a:pt x="1480812" y="382745"/>
                      <a:pt x="1492889" y="380887"/>
                      <a:pt x="1499392" y="376242"/>
                    </a:cubicBezTo>
                    <a:cubicBezTo>
                      <a:pt x="1506824" y="371597"/>
                      <a:pt x="1510540" y="365094"/>
                      <a:pt x="1510540" y="354875"/>
                    </a:cubicBezTo>
                    <a:cubicBezTo>
                      <a:pt x="1510540" y="345585"/>
                      <a:pt x="1506824" y="338153"/>
                      <a:pt x="1499392" y="330721"/>
                    </a:cubicBezTo>
                    <a:cubicBezTo>
                      <a:pt x="1491960" y="324218"/>
                      <a:pt x="1477096" y="316786"/>
                      <a:pt x="1456659" y="308425"/>
                    </a:cubicBezTo>
                    <a:cubicBezTo>
                      <a:pt x="1431576" y="298206"/>
                      <a:pt x="1413925" y="286129"/>
                      <a:pt x="1403706" y="273124"/>
                    </a:cubicBezTo>
                    <a:cubicBezTo>
                      <a:pt x="1393487" y="260118"/>
                      <a:pt x="1387913" y="243396"/>
                      <a:pt x="1387913" y="222958"/>
                    </a:cubicBezTo>
                    <a:cubicBezTo>
                      <a:pt x="1387913" y="196946"/>
                      <a:pt x="1398132" y="175579"/>
                      <a:pt x="1418570" y="158858"/>
                    </a:cubicBezTo>
                    <a:cubicBezTo>
                      <a:pt x="1439008" y="142136"/>
                      <a:pt x="1465949" y="133775"/>
                      <a:pt x="1498463" y="133775"/>
                    </a:cubicBezTo>
                    <a:cubicBezTo>
                      <a:pt x="1508682" y="133775"/>
                      <a:pt x="1519830" y="134704"/>
                      <a:pt x="1531907" y="137491"/>
                    </a:cubicBezTo>
                    <a:cubicBezTo>
                      <a:pt x="1543984" y="140278"/>
                      <a:pt x="1555132" y="143065"/>
                      <a:pt x="1563493" y="145852"/>
                    </a:cubicBezTo>
                    <a:lnTo>
                      <a:pt x="1563493" y="211810"/>
                    </a:lnTo>
                    <a:cubicBezTo>
                      <a:pt x="1554203" y="206236"/>
                      <a:pt x="1543984" y="200662"/>
                      <a:pt x="1531907" y="196017"/>
                    </a:cubicBezTo>
                    <a:cubicBezTo>
                      <a:pt x="1519830" y="191372"/>
                      <a:pt x="1507753" y="189514"/>
                      <a:pt x="1496605" y="189514"/>
                    </a:cubicBezTo>
                    <a:cubicBezTo>
                      <a:pt x="1483599" y="189514"/>
                      <a:pt x="1473381" y="192301"/>
                      <a:pt x="1466878" y="196946"/>
                    </a:cubicBezTo>
                    <a:cubicBezTo>
                      <a:pt x="1460375" y="203449"/>
                      <a:pt x="1456659" y="209952"/>
                      <a:pt x="1456659" y="219242"/>
                    </a:cubicBezTo>
                    <a:close/>
                    <a:moveTo>
                      <a:pt x="1609013" y="291703"/>
                    </a:moveTo>
                    <a:cubicBezTo>
                      <a:pt x="1609013" y="244325"/>
                      <a:pt x="1622948" y="206236"/>
                      <a:pt x="1648960" y="178366"/>
                    </a:cubicBezTo>
                    <a:cubicBezTo>
                      <a:pt x="1675901" y="150497"/>
                      <a:pt x="1713060" y="136562"/>
                      <a:pt x="1760439" y="136562"/>
                    </a:cubicBezTo>
                    <a:cubicBezTo>
                      <a:pt x="1805030" y="136562"/>
                      <a:pt x="1840332" y="149568"/>
                      <a:pt x="1865415" y="176508"/>
                    </a:cubicBezTo>
                    <a:cubicBezTo>
                      <a:pt x="1890498" y="203449"/>
                      <a:pt x="1903504" y="239680"/>
                      <a:pt x="1903504" y="285200"/>
                    </a:cubicBezTo>
                    <a:cubicBezTo>
                      <a:pt x="1903504" y="331650"/>
                      <a:pt x="1889569" y="368810"/>
                      <a:pt x="1863557" y="396679"/>
                    </a:cubicBezTo>
                    <a:cubicBezTo>
                      <a:pt x="1836616" y="424549"/>
                      <a:pt x="1800385" y="438484"/>
                      <a:pt x="1753936" y="438484"/>
                    </a:cubicBezTo>
                    <a:cubicBezTo>
                      <a:pt x="1709344" y="438484"/>
                      <a:pt x="1674043" y="425478"/>
                      <a:pt x="1648031" y="399466"/>
                    </a:cubicBezTo>
                    <a:cubicBezTo>
                      <a:pt x="1622948" y="372526"/>
                      <a:pt x="1609013" y="336295"/>
                      <a:pt x="1609013" y="291703"/>
                    </a:cubicBezTo>
                    <a:close/>
                    <a:moveTo>
                      <a:pt x="1679617" y="288916"/>
                    </a:moveTo>
                    <a:cubicBezTo>
                      <a:pt x="1679617" y="318644"/>
                      <a:pt x="1686120" y="341869"/>
                      <a:pt x="1700055" y="357662"/>
                    </a:cubicBezTo>
                    <a:cubicBezTo>
                      <a:pt x="1713989" y="373455"/>
                      <a:pt x="1733498" y="381816"/>
                      <a:pt x="1758581" y="381816"/>
                    </a:cubicBezTo>
                    <a:cubicBezTo>
                      <a:pt x="1782735" y="381816"/>
                      <a:pt x="1802244" y="374384"/>
                      <a:pt x="1815249" y="357662"/>
                    </a:cubicBezTo>
                    <a:cubicBezTo>
                      <a:pt x="1828255" y="341869"/>
                      <a:pt x="1834758" y="318644"/>
                      <a:pt x="1834758" y="287058"/>
                    </a:cubicBezTo>
                    <a:cubicBezTo>
                      <a:pt x="1834758" y="256402"/>
                      <a:pt x="1828255" y="233177"/>
                      <a:pt x="1815249" y="216455"/>
                    </a:cubicBezTo>
                    <a:cubicBezTo>
                      <a:pt x="1802244" y="200662"/>
                      <a:pt x="1782735" y="192301"/>
                      <a:pt x="1759510" y="192301"/>
                    </a:cubicBezTo>
                    <a:cubicBezTo>
                      <a:pt x="1734427" y="192301"/>
                      <a:pt x="1715847" y="200662"/>
                      <a:pt x="1701912" y="217384"/>
                    </a:cubicBezTo>
                    <a:cubicBezTo>
                      <a:pt x="1687048" y="235035"/>
                      <a:pt x="1679617" y="258260"/>
                      <a:pt x="1679617" y="288916"/>
                    </a:cubicBezTo>
                    <a:close/>
                    <a:moveTo>
                      <a:pt x="2129248" y="198804"/>
                    </a:moveTo>
                    <a:lnTo>
                      <a:pt x="2027988" y="198804"/>
                    </a:lnTo>
                    <a:lnTo>
                      <a:pt x="2027988" y="431052"/>
                    </a:lnTo>
                    <a:lnTo>
                      <a:pt x="1959243" y="431052"/>
                    </a:lnTo>
                    <a:lnTo>
                      <a:pt x="1959243" y="198804"/>
                    </a:lnTo>
                    <a:lnTo>
                      <a:pt x="1910935" y="198804"/>
                    </a:lnTo>
                    <a:lnTo>
                      <a:pt x="1910935" y="143065"/>
                    </a:lnTo>
                    <a:lnTo>
                      <a:pt x="1959243" y="143065"/>
                    </a:lnTo>
                    <a:lnTo>
                      <a:pt x="1959243" y="103118"/>
                    </a:lnTo>
                    <a:cubicBezTo>
                      <a:pt x="1959243" y="73390"/>
                      <a:pt x="1969462" y="48308"/>
                      <a:pt x="1988971" y="28799"/>
                    </a:cubicBezTo>
                    <a:cubicBezTo>
                      <a:pt x="2008479" y="9290"/>
                      <a:pt x="2033562" y="0"/>
                      <a:pt x="2064219" y="0"/>
                    </a:cubicBezTo>
                    <a:cubicBezTo>
                      <a:pt x="2072580" y="0"/>
                      <a:pt x="2080012" y="929"/>
                      <a:pt x="2086515" y="929"/>
                    </a:cubicBezTo>
                    <a:cubicBezTo>
                      <a:pt x="2093018" y="929"/>
                      <a:pt x="2098592" y="2787"/>
                      <a:pt x="2103237" y="4645"/>
                    </a:cubicBezTo>
                    <a:lnTo>
                      <a:pt x="2103237" y="63171"/>
                    </a:lnTo>
                    <a:cubicBezTo>
                      <a:pt x="2101379" y="62242"/>
                      <a:pt x="2096734" y="60384"/>
                      <a:pt x="2091160" y="58526"/>
                    </a:cubicBezTo>
                    <a:cubicBezTo>
                      <a:pt x="2085586" y="56668"/>
                      <a:pt x="2079083" y="55740"/>
                      <a:pt x="2071651" y="55740"/>
                    </a:cubicBezTo>
                    <a:cubicBezTo>
                      <a:pt x="2057716" y="55740"/>
                      <a:pt x="2046568" y="60384"/>
                      <a:pt x="2039136" y="68745"/>
                    </a:cubicBezTo>
                    <a:cubicBezTo>
                      <a:pt x="2031704" y="77106"/>
                      <a:pt x="2027988" y="91041"/>
                      <a:pt x="2027988" y="107763"/>
                    </a:cubicBezTo>
                    <a:lnTo>
                      <a:pt x="2027988" y="142136"/>
                    </a:lnTo>
                    <a:lnTo>
                      <a:pt x="2129248" y="142136"/>
                    </a:lnTo>
                    <a:lnTo>
                      <a:pt x="2129248" y="77106"/>
                    </a:lnTo>
                    <a:lnTo>
                      <a:pt x="2197065" y="56668"/>
                    </a:lnTo>
                    <a:lnTo>
                      <a:pt x="2197065" y="142136"/>
                    </a:lnTo>
                    <a:lnTo>
                      <a:pt x="2265810" y="142136"/>
                    </a:lnTo>
                    <a:lnTo>
                      <a:pt x="2265810" y="197875"/>
                    </a:lnTo>
                    <a:lnTo>
                      <a:pt x="2197065" y="197875"/>
                    </a:lnTo>
                    <a:lnTo>
                      <a:pt x="2197065" y="332579"/>
                    </a:lnTo>
                    <a:cubicBezTo>
                      <a:pt x="2197065" y="350230"/>
                      <a:pt x="2200781" y="362307"/>
                      <a:pt x="2206355" y="369739"/>
                    </a:cubicBezTo>
                    <a:cubicBezTo>
                      <a:pt x="2212858" y="377171"/>
                      <a:pt x="2223077" y="380887"/>
                      <a:pt x="2237011" y="380887"/>
                    </a:cubicBezTo>
                    <a:cubicBezTo>
                      <a:pt x="2240727" y="380887"/>
                      <a:pt x="2245372" y="379958"/>
                      <a:pt x="2250946" y="378100"/>
                    </a:cubicBezTo>
                    <a:cubicBezTo>
                      <a:pt x="2256520" y="376242"/>
                      <a:pt x="2261165" y="374384"/>
                      <a:pt x="2264881" y="371597"/>
                    </a:cubicBezTo>
                    <a:lnTo>
                      <a:pt x="2264881" y="427336"/>
                    </a:lnTo>
                    <a:cubicBezTo>
                      <a:pt x="2260236" y="430123"/>
                      <a:pt x="2253733" y="431981"/>
                      <a:pt x="2243515" y="433839"/>
                    </a:cubicBezTo>
                    <a:cubicBezTo>
                      <a:pt x="2233296" y="435697"/>
                      <a:pt x="2224006" y="436626"/>
                      <a:pt x="2213787" y="436626"/>
                    </a:cubicBezTo>
                    <a:cubicBezTo>
                      <a:pt x="2184988" y="436626"/>
                      <a:pt x="2163621" y="429194"/>
                      <a:pt x="2149686" y="414330"/>
                    </a:cubicBezTo>
                    <a:cubicBezTo>
                      <a:pt x="2135751" y="399466"/>
                      <a:pt x="2128319" y="376242"/>
                      <a:pt x="2128319" y="345585"/>
                    </a:cubicBezTo>
                    <a:lnTo>
                      <a:pt x="2129248" y="198804"/>
                    </a:lnTo>
                    <a:lnTo>
                      <a:pt x="2129248" y="198804"/>
                    </a:lnTo>
                    <a:close/>
                  </a:path>
                </a:pathLst>
              </a:custGeom>
              <a:solidFill>
                <a:srgbClr val="737373"/>
              </a:solidFill>
              <a:ln w="9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0827967-9688-CBC1-8C25-12A5225702B6}"/>
                  </a:ext>
                </a:extLst>
              </p:cNvPr>
              <p:cNvSpPr/>
              <p:nvPr/>
            </p:nvSpPr>
            <p:spPr>
              <a:xfrm>
                <a:off x="752318" y="2535752"/>
                <a:ext cx="322784" cy="322784"/>
              </a:xfrm>
              <a:custGeom>
                <a:avLst/>
                <a:gdLst>
                  <a:gd name="connsiteX0" fmla="*/ 0 w 317715"/>
                  <a:gd name="connsiteY0" fmla="*/ 0 h 317715"/>
                  <a:gd name="connsiteX1" fmla="*/ 317715 w 317715"/>
                  <a:gd name="connsiteY1" fmla="*/ 0 h 317715"/>
                  <a:gd name="connsiteX2" fmla="*/ 317715 w 317715"/>
                  <a:gd name="connsiteY2" fmla="*/ 317715 h 317715"/>
                  <a:gd name="connsiteX3" fmla="*/ 0 w 317715"/>
                  <a:gd name="connsiteY3" fmla="*/ 317715 h 31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715" h="317715">
                    <a:moveTo>
                      <a:pt x="0" y="0"/>
                    </a:moveTo>
                    <a:lnTo>
                      <a:pt x="317715" y="0"/>
                    </a:lnTo>
                    <a:lnTo>
                      <a:pt x="317715" y="317715"/>
                    </a:lnTo>
                    <a:lnTo>
                      <a:pt x="0" y="317715"/>
                    </a:lnTo>
                    <a:close/>
                  </a:path>
                </a:pathLst>
              </a:custGeom>
              <a:solidFill>
                <a:srgbClr val="F25022"/>
              </a:solidFill>
              <a:ln w="9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3954E4E-F779-08EA-6342-0113F9E2EE6C}"/>
                  </a:ext>
                </a:extLst>
              </p:cNvPr>
              <p:cNvSpPr/>
              <p:nvPr/>
            </p:nvSpPr>
            <p:spPr>
              <a:xfrm>
                <a:off x="1109079" y="2535752"/>
                <a:ext cx="322784" cy="322784"/>
              </a:xfrm>
              <a:custGeom>
                <a:avLst/>
                <a:gdLst>
                  <a:gd name="connsiteX0" fmla="*/ 0 w 317715"/>
                  <a:gd name="connsiteY0" fmla="*/ 0 h 317715"/>
                  <a:gd name="connsiteX1" fmla="*/ 317715 w 317715"/>
                  <a:gd name="connsiteY1" fmla="*/ 0 h 317715"/>
                  <a:gd name="connsiteX2" fmla="*/ 317715 w 317715"/>
                  <a:gd name="connsiteY2" fmla="*/ 317715 h 317715"/>
                  <a:gd name="connsiteX3" fmla="*/ 0 w 317715"/>
                  <a:gd name="connsiteY3" fmla="*/ 317715 h 31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715" h="317715">
                    <a:moveTo>
                      <a:pt x="0" y="0"/>
                    </a:moveTo>
                    <a:lnTo>
                      <a:pt x="317715" y="0"/>
                    </a:lnTo>
                    <a:lnTo>
                      <a:pt x="317715" y="317715"/>
                    </a:lnTo>
                    <a:lnTo>
                      <a:pt x="0" y="317715"/>
                    </a:lnTo>
                    <a:close/>
                  </a:path>
                </a:pathLst>
              </a:custGeom>
              <a:solidFill>
                <a:srgbClr val="7FBA00"/>
              </a:solidFill>
              <a:ln w="9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96888A8-17C2-44E8-AAFE-265C8CC7AECA}"/>
                  </a:ext>
                </a:extLst>
              </p:cNvPr>
              <p:cNvSpPr/>
              <p:nvPr/>
            </p:nvSpPr>
            <p:spPr>
              <a:xfrm>
                <a:off x="752318" y="2892513"/>
                <a:ext cx="322784" cy="322784"/>
              </a:xfrm>
              <a:custGeom>
                <a:avLst/>
                <a:gdLst>
                  <a:gd name="connsiteX0" fmla="*/ 0 w 317715"/>
                  <a:gd name="connsiteY0" fmla="*/ 0 h 317715"/>
                  <a:gd name="connsiteX1" fmla="*/ 317715 w 317715"/>
                  <a:gd name="connsiteY1" fmla="*/ 0 h 317715"/>
                  <a:gd name="connsiteX2" fmla="*/ 317715 w 317715"/>
                  <a:gd name="connsiteY2" fmla="*/ 317715 h 317715"/>
                  <a:gd name="connsiteX3" fmla="*/ 0 w 317715"/>
                  <a:gd name="connsiteY3" fmla="*/ 317715 h 31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715" h="317715">
                    <a:moveTo>
                      <a:pt x="0" y="0"/>
                    </a:moveTo>
                    <a:lnTo>
                      <a:pt x="317715" y="0"/>
                    </a:lnTo>
                    <a:lnTo>
                      <a:pt x="317715" y="317715"/>
                    </a:lnTo>
                    <a:lnTo>
                      <a:pt x="0" y="317715"/>
                    </a:lnTo>
                    <a:close/>
                  </a:path>
                </a:pathLst>
              </a:custGeom>
              <a:solidFill>
                <a:srgbClr val="00A4EF"/>
              </a:solidFill>
              <a:ln w="9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B1AF0C3-93FA-CF66-1474-FB4C332C57CF}"/>
                  </a:ext>
                </a:extLst>
              </p:cNvPr>
              <p:cNvSpPr/>
              <p:nvPr/>
            </p:nvSpPr>
            <p:spPr>
              <a:xfrm>
                <a:off x="1109079" y="2892513"/>
                <a:ext cx="322784" cy="322784"/>
              </a:xfrm>
              <a:custGeom>
                <a:avLst/>
                <a:gdLst>
                  <a:gd name="connsiteX0" fmla="*/ 0 w 317715"/>
                  <a:gd name="connsiteY0" fmla="*/ 0 h 317715"/>
                  <a:gd name="connsiteX1" fmla="*/ 317715 w 317715"/>
                  <a:gd name="connsiteY1" fmla="*/ 0 h 317715"/>
                  <a:gd name="connsiteX2" fmla="*/ 317715 w 317715"/>
                  <a:gd name="connsiteY2" fmla="*/ 317715 h 317715"/>
                  <a:gd name="connsiteX3" fmla="*/ 0 w 317715"/>
                  <a:gd name="connsiteY3" fmla="*/ 317715 h 31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715" h="317715">
                    <a:moveTo>
                      <a:pt x="0" y="0"/>
                    </a:moveTo>
                    <a:lnTo>
                      <a:pt x="317715" y="0"/>
                    </a:lnTo>
                    <a:lnTo>
                      <a:pt x="317715" y="317715"/>
                    </a:lnTo>
                    <a:lnTo>
                      <a:pt x="0" y="317715"/>
                    </a:lnTo>
                    <a:close/>
                  </a:path>
                </a:pathLst>
              </a:custGeom>
              <a:solidFill>
                <a:srgbClr val="FFB900"/>
              </a:solidFill>
              <a:ln w="9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9AEBBE-C5A5-0146-DF60-28272514AB0D}"/>
                </a:ext>
              </a:extLst>
            </p:cNvPr>
            <p:cNvSpPr txBox="1"/>
            <p:nvPr/>
          </p:nvSpPr>
          <p:spPr>
            <a:xfrm>
              <a:off x="4655978" y="4111781"/>
              <a:ext cx="12586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solidFill>
                    <a:srgbClr val="2A2A2A">
                      <a:alpha val="68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Starting Microsoft PowerPoint…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71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1227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78E4D17B-768F-A3E5-5456-F86373C41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1BF36989-6918-9FD3-96F6-52232057A8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92" b="97500" l="1250" r="99427">
                        <a14:foregroundMark x1="7083" y1="55167" x2="1771" y2="97500"/>
                        <a14:foregroundMark x1="9167" y1="77667" x2="38047" y2="77292"/>
                        <a14:foregroundMark x1="38047" y1="77292" x2="95104" y2="81833"/>
                        <a14:foregroundMark x1="93229" y1="51500" x2="97604" y2="82750"/>
                        <a14:foregroundMark x1="97604" y1="82750" x2="89401" y2="89208"/>
                        <a14:foregroundMark x1="89401" y1="89208" x2="67031" y2="92958"/>
                        <a14:foregroundMark x1="67031" y1="92958" x2="99479" y2="91333"/>
                        <a14:foregroundMark x1="80000" y1="18833" x2="76354" y2="44167"/>
                        <a14:foregroundMark x1="25313" y1="86667" x2="1250" y2="91833"/>
                        <a14:foregroundMark x1="68125" y1="86333" x2="9792" y2="94833"/>
                        <a14:foregroundMark x1="9792" y1="94833" x2="9271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1F0BD8-06A5-9424-1CB4-4D03B154CDE4}"/>
              </a:ext>
            </a:extLst>
          </p:cNvPr>
          <p:cNvSpPr/>
          <p:nvPr/>
        </p:nvSpPr>
        <p:spPr>
          <a:xfrm>
            <a:off x="0" y="0"/>
            <a:ext cx="12192000" cy="364490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C4292-6F9C-9AB4-38DC-862389099851}"/>
              </a:ext>
            </a:extLst>
          </p:cNvPr>
          <p:cNvSpPr txBox="1"/>
          <p:nvPr/>
        </p:nvSpPr>
        <p:spPr>
          <a:xfrm>
            <a:off x="1" y="164344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POWERPOINT</a:t>
            </a:r>
          </a:p>
        </p:txBody>
      </p:sp>
      <p:pic>
        <p:nvPicPr>
          <p:cNvPr id="18" name="Picture 17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E20D5411-E509-E06D-A17E-15B4C0458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92" b="97500" l="1250" r="99427">
                        <a14:foregroundMark x1="7083" y1="55167" x2="1771" y2="97500"/>
                        <a14:foregroundMark x1="9167" y1="77667" x2="38047" y2="77292"/>
                        <a14:foregroundMark x1="38047" y1="77292" x2="95104" y2="81833"/>
                        <a14:foregroundMark x1="93229" y1="51500" x2="97604" y2="82750"/>
                        <a14:foregroundMark x1="97604" y1="82750" x2="89401" y2="89208"/>
                        <a14:foregroundMark x1="89401" y1="89208" x2="67031" y2="92958"/>
                        <a14:foregroundMark x1="67031" y1="92958" x2="99479" y2="91333"/>
                        <a14:foregroundMark x1="80000" y1="18833" x2="76354" y2="44167"/>
                        <a14:foregroundMark x1="25313" y1="86667" x2="1250" y2="91833"/>
                        <a14:foregroundMark x1="68125" y1="86333" x2="9792" y2="94833"/>
                        <a14:foregroundMark x1="9792" y1="94833" x2="9271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64896"/>
          <a:stretch/>
        </p:blipFill>
        <p:spPr>
          <a:xfrm>
            <a:off x="-1" y="0"/>
            <a:ext cx="427990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66BCDC5-8E3D-3D91-5D49-F63F304B360D}"/>
              </a:ext>
            </a:extLst>
          </p:cNvPr>
          <p:cNvGrpSpPr/>
          <p:nvPr/>
        </p:nvGrpSpPr>
        <p:grpSpPr>
          <a:xfrm>
            <a:off x="380706" y="6286500"/>
            <a:ext cx="2489788" cy="302822"/>
            <a:chOff x="2575990" y="8672630"/>
            <a:chExt cx="5821858" cy="708087"/>
          </a:xfrm>
        </p:grpSpPr>
        <p:grpSp>
          <p:nvGrpSpPr>
            <p:cNvPr id="24" name="Graphic 4">
              <a:extLst>
                <a:ext uri="{FF2B5EF4-FFF2-40B4-BE49-F238E27FC236}">
                  <a16:creationId xmlns:a16="http://schemas.microsoft.com/office/drawing/2014/main" id="{8F31BF42-E041-173E-0A09-E651D78E9511}"/>
                </a:ext>
              </a:extLst>
            </p:cNvPr>
            <p:cNvGrpSpPr/>
            <p:nvPr/>
          </p:nvGrpSpPr>
          <p:grpSpPr>
            <a:xfrm>
              <a:off x="2575990" y="8672630"/>
              <a:ext cx="5821858" cy="369303"/>
              <a:chOff x="2575990" y="5302834"/>
              <a:chExt cx="5821858" cy="369303"/>
            </a:xfrm>
            <a:solidFill>
              <a:srgbClr val="FFFFFF"/>
            </a:solidFill>
          </p:grpSpPr>
          <p:grpSp>
            <p:nvGrpSpPr>
              <p:cNvPr id="56" name="Graphic 4">
                <a:extLst>
                  <a:ext uri="{FF2B5EF4-FFF2-40B4-BE49-F238E27FC236}">
                    <a16:creationId xmlns:a16="http://schemas.microsoft.com/office/drawing/2014/main" id="{2F568E26-D3B4-F2B8-D46F-22C64BB5AF57}"/>
                  </a:ext>
                </a:extLst>
              </p:cNvPr>
              <p:cNvGrpSpPr/>
              <p:nvPr/>
            </p:nvGrpSpPr>
            <p:grpSpPr>
              <a:xfrm>
                <a:off x="2575990" y="5302834"/>
                <a:ext cx="691707" cy="334727"/>
                <a:chOff x="2575990" y="5302834"/>
                <a:chExt cx="691707" cy="334727"/>
              </a:xfrm>
              <a:solidFill>
                <a:srgbClr val="FFFFFF"/>
              </a:solidFill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BDB68E13-5AB6-410E-3669-E25A2F18FD1C}"/>
                    </a:ext>
                  </a:extLst>
                </p:cNvPr>
                <p:cNvSpPr/>
                <p:nvPr/>
              </p:nvSpPr>
              <p:spPr>
                <a:xfrm>
                  <a:off x="2575990" y="5414905"/>
                  <a:ext cx="304643" cy="222656"/>
                </a:xfrm>
                <a:custGeom>
                  <a:avLst/>
                  <a:gdLst>
                    <a:gd name="connsiteX0" fmla="*/ 276994 w 304643"/>
                    <a:gd name="connsiteY0" fmla="*/ 119501 h 222656"/>
                    <a:gd name="connsiteX1" fmla="*/ 82913 w 304643"/>
                    <a:gd name="connsiteY1" fmla="*/ 7429 h 222656"/>
                    <a:gd name="connsiteX2" fmla="*/ 55310 w 304643"/>
                    <a:gd name="connsiteY2" fmla="*/ 0 h 222656"/>
                    <a:gd name="connsiteX3" fmla="*/ 7418 w 304643"/>
                    <a:gd name="connsiteY3" fmla="*/ 27661 h 222656"/>
                    <a:gd name="connsiteX4" fmla="*/ 27649 w 304643"/>
                    <a:gd name="connsiteY4" fmla="*/ 103156 h 222656"/>
                    <a:gd name="connsiteX5" fmla="*/ 221730 w 304643"/>
                    <a:gd name="connsiteY5" fmla="*/ 215227 h 222656"/>
                    <a:gd name="connsiteX6" fmla="*/ 249334 w 304643"/>
                    <a:gd name="connsiteY6" fmla="*/ 222657 h 222656"/>
                    <a:gd name="connsiteX7" fmla="*/ 297225 w 304643"/>
                    <a:gd name="connsiteY7" fmla="*/ 194996 h 222656"/>
                    <a:gd name="connsiteX8" fmla="*/ 276994 w 304643"/>
                    <a:gd name="connsiteY8" fmla="*/ 119501 h 222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643" h="222656">
                      <a:moveTo>
                        <a:pt x="276994" y="119501"/>
                      </a:moveTo>
                      <a:lnTo>
                        <a:pt x="82913" y="7429"/>
                      </a:lnTo>
                      <a:cubicBezTo>
                        <a:pt x="74226" y="2400"/>
                        <a:pt x="64682" y="0"/>
                        <a:pt x="55310" y="0"/>
                      </a:cubicBezTo>
                      <a:cubicBezTo>
                        <a:pt x="36221" y="0"/>
                        <a:pt x="17648" y="9944"/>
                        <a:pt x="7418" y="27661"/>
                      </a:cubicBezTo>
                      <a:cubicBezTo>
                        <a:pt x="-7841" y="54121"/>
                        <a:pt x="1189" y="87897"/>
                        <a:pt x="27649" y="103156"/>
                      </a:cubicBezTo>
                      <a:lnTo>
                        <a:pt x="221730" y="215227"/>
                      </a:lnTo>
                      <a:cubicBezTo>
                        <a:pt x="230417" y="220256"/>
                        <a:pt x="239961" y="222657"/>
                        <a:pt x="249334" y="222657"/>
                      </a:cubicBezTo>
                      <a:cubicBezTo>
                        <a:pt x="268422" y="222657"/>
                        <a:pt x="286996" y="212769"/>
                        <a:pt x="297225" y="194996"/>
                      </a:cubicBezTo>
                      <a:cubicBezTo>
                        <a:pt x="312485" y="168535"/>
                        <a:pt x="303455" y="134760"/>
                        <a:pt x="276994" y="1195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B0BEA4F4-8267-74A1-71C8-C6B36F672031}"/>
                    </a:ext>
                  </a:extLst>
                </p:cNvPr>
                <p:cNvSpPr/>
                <p:nvPr/>
              </p:nvSpPr>
              <p:spPr>
                <a:xfrm>
                  <a:off x="2963067" y="5302834"/>
                  <a:ext cx="304630" cy="222656"/>
                </a:xfrm>
                <a:custGeom>
                  <a:avLst/>
                  <a:gdLst>
                    <a:gd name="connsiteX0" fmla="*/ 276994 w 304630"/>
                    <a:gd name="connsiteY0" fmla="*/ 119501 h 222656"/>
                    <a:gd name="connsiteX1" fmla="*/ 82913 w 304630"/>
                    <a:gd name="connsiteY1" fmla="*/ 7429 h 222656"/>
                    <a:gd name="connsiteX2" fmla="*/ 55310 w 304630"/>
                    <a:gd name="connsiteY2" fmla="*/ 0 h 222656"/>
                    <a:gd name="connsiteX3" fmla="*/ 7418 w 304630"/>
                    <a:gd name="connsiteY3" fmla="*/ 27660 h 222656"/>
                    <a:gd name="connsiteX4" fmla="*/ 27649 w 304630"/>
                    <a:gd name="connsiteY4" fmla="*/ 103156 h 222656"/>
                    <a:gd name="connsiteX5" fmla="*/ 221730 w 304630"/>
                    <a:gd name="connsiteY5" fmla="*/ 215227 h 222656"/>
                    <a:gd name="connsiteX6" fmla="*/ 249334 w 304630"/>
                    <a:gd name="connsiteY6" fmla="*/ 222657 h 222656"/>
                    <a:gd name="connsiteX7" fmla="*/ 297225 w 304630"/>
                    <a:gd name="connsiteY7" fmla="*/ 194996 h 222656"/>
                    <a:gd name="connsiteX8" fmla="*/ 276994 w 304630"/>
                    <a:gd name="connsiteY8" fmla="*/ 119501 h 222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630" h="222656">
                      <a:moveTo>
                        <a:pt x="276994" y="119501"/>
                      </a:moveTo>
                      <a:lnTo>
                        <a:pt x="82913" y="7429"/>
                      </a:lnTo>
                      <a:cubicBezTo>
                        <a:pt x="74226" y="2400"/>
                        <a:pt x="64682" y="0"/>
                        <a:pt x="55310" y="0"/>
                      </a:cubicBezTo>
                      <a:cubicBezTo>
                        <a:pt x="36221" y="0"/>
                        <a:pt x="17648" y="9887"/>
                        <a:pt x="7418" y="27660"/>
                      </a:cubicBezTo>
                      <a:cubicBezTo>
                        <a:pt x="-7841" y="54064"/>
                        <a:pt x="1188" y="87897"/>
                        <a:pt x="27649" y="103156"/>
                      </a:cubicBezTo>
                      <a:lnTo>
                        <a:pt x="221730" y="215227"/>
                      </a:lnTo>
                      <a:cubicBezTo>
                        <a:pt x="230417" y="220256"/>
                        <a:pt x="239961" y="222657"/>
                        <a:pt x="249334" y="222657"/>
                      </a:cubicBezTo>
                      <a:cubicBezTo>
                        <a:pt x="268422" y="222657"/>
                        <a:pt x="286996" y="212769"/>
                        <a:pt x="297225" y="194996"/>
                      </a:cubicBezTo>
                      <a:cubicBezTo>
                        <a:pt x="312485" y="168535"/>
                        <a:pt x="303398" y="134760"/>
                        <a:pt x="276994" y="1195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372815F7-00C1-1F76-A3B2-D6968BB56CD1}"/>
                    </a:ext>
                  </a:extLst>
                </p:cNvPr>
                <p:cNvSpPr/>
                <p:nvPr/>
              </p:nvSpPr>
              <p:spPr>
                <a:xfrm>
                  <a:off x="2963010" y="5479084"/>
                  <a:ext cx="238932" cy="158477"/>
                </a:xfrm>
                <a:custGeom>
                  <a:avLst/>
                  <a:gdLst>
                    <a:gd name="connsiteX0" fmla="*/ 214072 w 238932"/>
                    <a:gd name="connsiteY0" fmla="*/ 52292 h 158477"/>
                    <a:gd name="connsiteX1" fmla="*/ 123489 w 238932"/>
                    <a:gd name="connsiteY1" fmla="*/ 0 h 158477"/>
                    <a:gd name="connsiteX2" fmla="*/ 27649 w 238932"/>
                    <a:gd name="connsiteY2" fmla="*/ 55322 h 158477"/>
                    <a:gd name="connsiteX3" fmla="*/ 7418 w 238932"/>
                    <a:gd name="connsiteY3" fmla="*/ 130816 h 158477"/>
                    <a:gd name="connsiteX4" fmla="*/ 55310 w 238932"/>
                    <a:gd name="connsiteY4" fmla="*/ 158477 h 158477"/>
                    <a:gd name="connsiteX5" fmla="*/ 82913 w 238932"/>
                    <a:gd name="connsiteY5" fmla="*/ 151048 h 158477"/>
                    <a:gd name="connsiteX6" fmla="*/ 238933 w 238932"/>
                    <a:gd name="connsiteY6" fmla="*/ 60979 h 158477"/>
                    <a:gd name="connsiteX7" fmla="*/ 214072 w 238932"/>
                    <a:gd name="connsiteY7" fmla="*/ 52292 h 15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932" h="158477">
                      <a:moveTo>
                        <a:pt x="214072" y="52292"/>
                      </a:moveTo>
                      <a:lnTo>
                        <a:pt x="123489" y="0"/>
                      </a:lnTo>
                      <a:lnTo>
                        <a:pt x="27649" y="55322"/>
                      </a:lnTo>
                      <a:cubicBezTo>
                        <a:pt x="1188" y="70580"/>
                        <a:pt x="-7841" y="104356"/>
                        <a:pt x="7418" y="130816"/>
                      </a:cubicBezTo>
                      <a:cubicBezTo>
                        <a:pt x="17648" y="148533"/>
                        <a:pt x="36221" y="158477"/>
                        <a:pt x="55310" y="158477"/>
                      </a:cubicBezTo>
                      <a:cubicBezTo>
                        <a:pt x="64682" y="158477"/>
                        <a:pt x="74169" y="156077"/>
                        <a:pt x="82913" y="151048"/>
                      </a:cubicBezTo>
                      <a:lnTo>
                        <a:pt x="238933" y="60979"/>
                      </a:lnTo>
                      <a:cubicBezTo>
                        <a:pt x="230246" y="59665"/>
                        <a:pt x="221788" y="56750"/>
                        <a:pt x="214072" y="522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5CB9D8A4-630D-D0C5-245E-EBBBE70264CF}"/>
                    </a:ext>
                  </a:extLst>
                </p:cNvPr>
                <p:cNvSpPr/>
                <p:nvPr/>
              </p:nvSpPr>
              <p:spPr>
                <a:xfrm>
                  <a:off x="2641758" y="5302858"/>
                  <a:ext cx="238932" cy="158452"/>
                </a:xfrm>
                <a:custGeom>
                  <a:avLst/>
                  <a:gdLst>
                    <a:gd name="connsiteX0" fmla="*/ 24860 w 238932"/>
                    <a:gd name="connsiteY0" fmla="*/ 106161 h 158452"/>
                    <a:gd name="connsiteX1" fmla="*/ 115443 w 238932"/>
                    <a:gd name="connsiteY1" fmla="*/ 158453 h 158452"/>
                    <a:gd name="connsiteX2" fmla="*/ 211284 w 238932"/>
                    <a:gd name="connsiteY2" fmla="*/ 103132 h 158452"/>
                    <a:gd name="connsiteX3" fmla="*/ 231515 w 238932"/>
                    <a:gd name="connsiteY3" fmla="*/ 27636 h 158452"/>
                    <a:gd name="connsiteX4" fmla="*/ 156019 w 238932"/>
                    <a:gd name="connsiteY4" fmla="*/ 7405 h 158452"/>
                    <a:gd name="connsiteX5" fmla="*/ 0 w 238932"/>
                    <a:gd name="connsiteY5" fmla="*/ 97474 h 158452"/>
                    <a:gd name="connsiteX6" fmla="*/ 24860 w 238932"/>
                    <a:gd name="connsiteY6" fmla="*/ 106161 h 158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8932" h="158452">
                      <a:moveTo>
                        <a:pt x="24860" y="106161"/>
                      </a:moveTo>
                      <a:lnTo>
                        <a:pt x="115443" y="158453"/>
                      </a:lnTo>
                      <a:lnTo>
                        <a:pt x="211284" y="103132"/>
                      </a:lnTo>
                      <a:cubicBezTo>
                        <a:pt x="237744" y="87873"/>
                        <a:pt x="246774" y="54097"/>
                        <a:pt x="231515" y="27636"/>
                      </a:cubicBezTo>
                      <a:cubicBezTo>
                        <a:pt x="216256" y="1233"/>
                        <a:pt x="182480" y="-7854"/>
                        <a:pt x="156019" y="7405"/>
                      </a:cubicBezTo>
                      <a:lnTo>
                        <a:pt x="0" y="97474"/>
                      </a:lnTo>
                      <a:cubicBezTo>
                        <a:pt x="8687" y="98788"/>
                        <a:pt x="17145" y="101703"/>
                        <a:pt x="24860" y="1061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aphic 4">
                <a:extLst>
                  <a:ext uri="{FF2B5EF4-FFF2-40B4-BE49-F238E27FC236}">
                    <a16:creationId xmlns:a16="http://schemas.microsoft.com/office/drawing/2014/main" id="{5F0630A9-551E-8736-29F9-C1F5E41E1CEB}"/>
                  </a:ext>
                </a:extLst>
              </p:cNvPr>
              <p:cNvGrpSpPr/>
              <p:nvPr/>
            </p:nvGrpSpPr>
            <p:grpSpPr>
              <a:xfrm>
                <a:off x="3422542" y="5333923"/>
                <a:ext cx="4975307" cy="338213"/>
                <a:chOff x="3422542" y="5333923"/>
                <a:chExt cx="4975307" cy="338213"/>
              </a:xfrm>
              <a:solidFill>
                <a:srgbClr val="FFFFFF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11BC606A-EF3D-E9E2-63BA-90DC6A52E1C6}"/>
                    </a:ext>
                  </a:extLst>
                </p:cNvPr>
                <p:cNvSpPr/>
                <p:nvPr/>
              </p:nvSpPr>
              <p:spPr>
                <a:xfrm>
                  <a:off x="3422542" y="5333923"/>
                  <a:ext cx="253174" cy="262318"/>
                </a:xfrm>
                <a:custGeom>
                  <a:avLst/>
                  <a:gdLst>
                    <a:gd name="connsiteX0" fmla="*/ 64694 w 253174"/>
                    <a:gd name="connsiteY0" fmla="*/ 245116 h 262318"/>
                    <a:gd name="connsiteX1" fmla="*/ 17373 w 253174"/>
                    <a:gd name="connsiteY1" fmla="*/ 197796 h 262318"/>
                    <a:gd name="connsiteX2" fmla="*/ 0 w 253174"/>
                    <a:gd name="connsiteY2" fmla="*/ 131159 h 262318"/>
                    <a:gd name="connsiteX3" fmla="*/ 17373 w 253174"/>
                    <a:gd name="connsiteY3" fmla="*/ 64522 h 262318"/>
                    <a:gd name="connsiteX4" fmla="*/ 64694 w 253174"/>
                    <a:gd name="connsiteY4" fmla="*/ 17202 h 262318"/>
                    <a:gd name="connsiteX5" fmla="*/ 130073 w 253174"/>
                    <a:gd name="connsiteY5" fmla="*/ 0 h 262318"/>
                    <a:gd name="connsiteX6" fmla="*/ 182137 w 253174"/>
                    <a:gd name="connsiteY6" fmla="*/ 9830 h 262318"/>
                    <a:gd name="connsiteX7" fmla="*/ 222256 w 253174"/>
                    <a:gd name="connsiteY7" fmla="*/ 37548 h 262318"/>
                    <a:gd name="connsiteX8" fmla="*/ 200882 w 253174"/>
                    <a:gd name="connsiteY8" fmla="*/ 58922 h 262318"/>
                    <a:gd name="connsiteX9" fmla="*/ 170193 w 253174"/>
                    <a:gd name="connsiteY9" fmla="*/ 36290 h 262318"/>
                    <a:gd name="connsiteX10" fmla="*/ 130016 w 253174"/>
                    <a:gd name="connsiteY10" fmla="*/ 28403 h 262318"/>
                    <a:gd name="connsiteX11" fmla="*/ 80753 w 253174"/>
                    <a:gd name="connsiteY11" fmla="*/ 41205 h 262318"/>
                    <a:gd name="connsiteX12" fmla="*/ 43948 w 253174"/>
                    <a:gd name="connsiteY12" fmla="*/ 77324 h 262318"/>
                    <a:gd name="connsiteX13" fmla="*/ 30118 w 253174"/>
                    <a:gd name="connsiteY13" fmla="*/ 131159 h 262318"/>
                    <a:gd name="connsiteX14" fmla="*/ 43948 w 253174"/>
                    <a:gd name="connsiteY14" fmla="*/ 184995 h 262318"/>
                    <a:gd name="connsiteX15" fmla="*/ 80753 w 253174"/>
                    <a:gd name="connsiteY15" fmla="*/ 221113 h 262318"/>
                    <a:gd name="connsiteX16" fmla="*/ 130016 w 253174"/>
                    <a:gd name="connsiteY16" fmla="*/ 233915 h 262318"/>
                    <a:gd name="connsiteX17" fmla="*/ 172250 w 253174"/>
                    <a:gd name="connsiteY17" fmla="*/ 226028 h 262318"/>
                    <a:gd name="connsiteX18" fmla="*/ 201911 w 253174"/>
                    <a:gd name="connsiteY18" fmla="*/ 205168 h 262318"/>
                    <a:gd name="connsiteX19" fmla="*/ 216656 w 253174"/>
                    <a:gd name="connsiteY19" fmla="*/ 181337 h 262318"/>
                    <a:gd name="connsiteX20" fmla="*/ 223342 w 253174"/>
                    <a:gd name="connsiteY20" fmla="*/ 150819 h 262318"/>
                    <a:gd name="connsiteX21" fmla="*/ 130759 w 253174"/>
                    <a:gd name="connsiteY21" fmla="*/ 150819 h 262318"/>
                    <a:gd name="connsiteX22" fmla="*/ 130759 w 253174"/>
                    <a:gd name="connsiteY22" fmla="*/ 123101 h 262318"/>
                    <a:gd name="connsiteX23" fmla="*/ 251403 w 253174"/>
                    <a:gd name="connsiteY23" fmla="*/ 123101 h 262318"/>
                    <a:gd name="connsiteX24" fmla="*/ 253174 w 253174"/>
                    <a:gd name="connsiteY24" fmla="*/ 141332 h 262318"/>
                    <a:gd name="connsiteX25" fmla="*/ 245802 w 253174"/>
                    <a:gd name="connsiteY25" fmla="*/ 186423 h 262318"/>
                    <a:gd name="connsiteX26" fmla="*/ 222314 w 253174"/>
                    <a:gd name="connsiteY26" fmla="*/ 224828 h 262318"/>
                    <a:gd name="connsiteX27" fmla="*/ 130073 w 253174"/>
                    <a:gd name="connsiteY27" fmla="*/ 262318 h 262318"/>
                    <a:gd name="connsiteX28" fmla="*/ 64694 w 253174"/>
                    <a:gd name="connsiteY28" fmla="*/ 245116 h 262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53174" h="262318">
                      <a:moveTo>
                        <a:pt x="64694" y="245116"/>
                      </a:moveTo>
                      <a:cubicBezTo>
                        <a:pt x="44691" y="233686"/>
                        <a:pt x="28918" y="217913"/>
                        <a:pt x="17373" y="197796"/>
                      </a:cubicBezTo>
                      <a:cubicBezTo>
                        <a:pt x="5829" y="177679"/>
                        <a:pt x="0" y="155505"/>
                        <a:pt x="0" y="131159"/>
                      </a:cubicBezTo>
                      <a:cubicBezTo>
                        <a:pt x="0" y="106871"/>
                        <a:pt x="5772" y="84639"/>
                        <a:pt x="17373" y="64522"/>
                      </a:cubicBezTo>
                      <a:cubicBezTo>
                        <a:pt x="28975" y="44406"/>
                        <a:pt x="44749" y="28632"/>
                        <a:pt x="64694" y="17202"/>
                      </a:cubicBezTo>
                      <a:cubicBezTo>
                        <a:pt x="84696" y="5772"/>
                        <a:pt x="106470" y="0"/>
                        <a:pt x="130073" y="0"/>
                      </a:cubicBezTo>
                      <a:cubicBezTo>
                        <a:pt x="148533" y="0"/>
                        <a:pt x="165907" y="3258"/>
                        <a:pt x="182137" y="9830"/>
                      </a:cubicBezTo>
                      <a:cubicBezTo>
                        <a:pt x="198368" y="16345"/>
                        <a:pt x="211741" y="25603"/>
                        <a:pt x="222256" y="37548"/>
                      </a:cubicBezTo>
                      <a:lnTo>
                        <a:pt x="200882" y="58922"/>
                      </a:lnTo>
                      <a:cubicBezTo>
                        <a:pt x="192938" y="49092"/>
                        <a:pt x="182709" y="41548"/>
                        <a:pt x="170193" y="36290"/>
                      </a:cubicBezTo>
                      <a:cubicBezTo>
                        <a:pt x="157677" y="31032"/>
                        <a:pt x="144304" y="28403"/>
                        <a:pt x="130016" y="28403"/>
                      </a:cubicBezTo>
                      <a:cubicBezTo>
                        <a:pt x="112471" y="28403"/>
                        <a:pt x="96069" y="32690"/>
                        <a:pt x="80753" y="41205"/>
                      </a:cubicBezTo>
                      <a:cubicBezTo>
                        <a:pt x="65437" y="49778"/>
                        <a:pt x="53149" y="61779"/>
                        <a:pt x="43948" y="77324"/>
                      </a:cubicBezTo>
                      <a:cubicBezTo>
                        <a:pt x="34690" y="92869"/>
                        <a:pt x="30118" y="110814"/>
                        <a:pt x="30118" y="131159"/>
                      </a:cubicBezTo>
                      <a:cubicBezTo>
                        <a:pt x="30118" y="151505"/>
                        <a:pt x="34747" y="169450"/>
                        <a:pt x="43948" y="184995"/>
                      </a:cubicBezTo>
                      <a:cubicBezTo>
                        <a:pt x="53207" y="200539"/>
                        <a:pt x="65437" y="212598"/>
                        <a:pt x="80753" y="221113"/>
                      </a:cubicBezTo>
                      <a:cubicBezTo>
                        <a:pt x="96069" y="229686"/>
                        <a:pt x="112528" y="233915"/>
                        <a:pt x="130016" y="233915"/>
                      </a:cubicBezTo>
                      <a:cubicBezTo>
                        <a:pt x="146876" y="233915"/>
                        <a:pt x="160935" y="231286"/>
                        <a:pt x="172250" y="226028"/>
                      </a:cubicBezTo>
                      <a:cubicBezTo>
                        <a:pt x="183566" y="220770"/>
                        <a:pt x="193453" y="213798"/>
                        <a:pt x="201911" y="205168"/>
                      </a:cubicBezTo>
                      <a:cubicBezTo>
                        <a:pt x="207969" y="198653"/>
                        <a:pt x="212884" y="190652"/>
                        <a:pt x="216656" y="181337"/>
                      </a:cubicBezTo>
                      <a:cubicBezTo>
                        <a:pt x="220370" y="171964"/>
                        <a:pt x="222599" y="161849"/>
                        <a:pt x="223342" y="150819"/>
                      </a:cubicBezTo>
                      <a:lnTo>
                        <a:pt x="130759" y="150819"/>
                      </a:lnTo>
                      <a:lnTo>
                        <a:pt x="130759" y="123101"/>
                      </a:lnTo>
                      <a:lnTo>
                        <a:pt x="251403" y="123101"/>
                      </a:lnTo>
                      <a:cubicBezTo>
                        <a:pt x="252603" y="129673"/>
                        <a:pt x="253174" y="135731"/>
                        <a:pt x="253174" y="141332"/>
                      </a:cubicBezTo>
                      <a:cubicBezTo>
                        <a:pt x="253174" y="156762"/>
                        <a:pt x="250717" y="171793"/>
                        <a:pt x="245802" y="186423"/>
                      </a:cubicBezTo>
                      <a:cubicBezTo>
                        <a:pt x="240887" y="201054"/>
                        <a:pt x="233058" y="213855"/>
                        <a:pt x="222314" y="224828"/>
                      </a:cubicBezTo>
                      <a:cubicBezTo>
                        <a:pt x="198711" y="249860"/>
                        <a:pt x="167964" y="262318"/>
                        <a:pt x="130073" y="262318"/>
                      </a:cubicBezTo>
                      <a:cubicBezTo>
                        <a:pt x="106528" y="262318"/>
                        <a:pt x="84696" y="256603"/>
                        <a:pt x="64694" y="2451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D62D4D7-59BE-A7B2-DEBE-8E9AB2B1F866}"/>
                    </a:ext>
                  </a:extLst>
                </p:cNvPr>
                <p:cNvSpPr/>
                <p:nvPr/>
              </p:nvSpPr>
              <p:spPr>
                <a:xfrm>
                  <a:off x="3698233" y="5411133"/>
                  <a:ext cx="178422" cy="185108"/>
                </a:xfrm>
                <a:custGeom>
                  <a:avLst/>
                  <a:gdLst>
                    <a:gd name="connsiteX0" fmla="*/ 43091 w 178422"/>
                    <a:gd name="connsiteY0" fmla="*/ 173050 h 185108"/>
                    <a:gd name="connsiteX1" fmla="*/ 11373 w 178422"/>
                    <a:gd name="connsiteY1" fmla="*/ 139732 h 185108"/>
                    <a:gd name="connsiteX2" fmla="*/ 0 w 178422"/>
                    <a:gd name="connsiteY2" fmla="*/ 92583 h 185108"/>
                    <a:gd name="connsiteX3" fmla="*/ 11373 w 178422"/>
                    <a:gd name="connsiteY3" fmla="*/ 45434 h 185108"/>
                    <a:gd name="connsiteX4" fmla="*/ 43091 w 178422"/>
                    <a:gd name="connsiteY4" fmla="*/ 12116 h 185108"/>
                    <a:gd name="connsiteX5" fmla="*/ 89040 w 178422"/>
                    <a:gd name="connsiteY5" fmla="*/ 0 h 185108"/>
                    <a:gd name="connsiteX6" fmla="*/ 135160 w 178422"/>
                    <a:gd name="connsiteY6" fmla="*/ 12116 h 185108"/>
                    <a:gd name="connsiteX7" fmla="*/ 167050 w 178422"/>
                    <a:gd name="connsiteY7" fmla="*/ 45434 h 185108"/>
                    <a:gd name="connsiteX8" fmla="*/ 178422 w 178422"/>
                    <a:gd name="connsiteY8" fmla="*/ 92583 h 185108"/>
                    <a:gd name="connsiteX9" fmla="*/ 167050 w 178422"/>
                    <a:gd name="connsiteY9" fmla="*/ 139732 h 185108"/>
                    <a:gd name="connsiteX10" fmla="*/ 135160 w 178422"/>
                    <a:gd name="connsiteY10" fmla="*/ 173050 h 185108"/>
                    <a:gd name="connsiteX11" fmla="*/ 89040 w 178422"/>
                    <a:gd name="connsiteY11" fmla="*/ 185109 h 185108"/>
                    <a:gd name="connsiteX12" fmla="*/ 43091 w 178422"/>
                    <a:gd name="connsiteY12" fmla="*/ 173050 h 185108"/>
                    <a:gd name="connsiteX13" fmla="*/ 118472 w 178422"/>
                    <a:gd name="connsiteY13" fmla="*/ 150076 h 185108"/>
                    <a:gd name="connsiteX14" fmla="*/ 140418 w 178422"/>
                    <a:gd name="connsiteY14" fmla="*/ 127102 h 185108"/>
                    <a:gd name="connsiteX15" fmla="*/ 148647 w 178422"/>
                    <a:gd name="connsiteY15" fmla="*/ 92583 h 185108"/>
                    <a:gd name="connsiteX16" fmla="*/ 140418 w 178422"/>
                    <a:gd name="connsiteY16" fmla="*/ 58064 h 185108"/>
                    <a:gd name="connsiteX17" fmla="*/ 118472 w 178422"/>
                    <a:gd name="connsiteY17" fmla="*/ 35090 h 185108"/>
                    <a:gd name="connsiteX18" fmla="*/ 89040 w 178422"/>
                    <a:gd name="connsiteY18" fmla="*/ 27032 h 185108"/>
                    <a:gd name="connsiteX19" fmla="*/ 59950 w 178422"/>
                    <a:gd name="connsiteY19" fmla="*/ 35090 h 185108"/>
                    <a:gd name="connsiteX20" fmla="*/ 38062 w 178422"/>
                    <a:gd name="connsiteY20" fmla="*/ 58064 h 185108"/>
                    <a:gd name="connsiteX21" fmla="*/ 29832 w 178422"/>
                    <a:gd name="connsiteY21" fmla="*/ 92583 h 185108"/>
                    <a:gd name="connsiteX22" fmla="*/ 38062 w 178422"/>
                    <a:gd name="connsiteY22" fmla="*/ 127102 h 185108"/>
                    <a:gd name="connsiteX23" fmla="*/ 59950 w 178422"/>
                    <a:gd name="connsiteY23" fmla="*/ 150076 h 185108"/>
                    <a:gd name="connsiteX24" fmla="*/ 89040 w 178422"/>
                    <a:gd name="connsiteY24" fmla="*/ 158134 h 185108"/>
                    <a:gd name="connsiteX25" fmla="*/ 118472 w 178422"/>
                    <a:gd name="connsiteY25" fmla="*/ 150076 h 18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422" h="185108">
                      <a:moveTo>
                        <a:pt x="43091" y="173050"/>
                      </a:moveTo>
                      <a:cubicBezTo>
                        <a:pt x="29547" y="164992"/>
                        <a:pt x="18974" y="153848"/>
                        <a:pt x="11373" y="139732"/>
                      </a:cubicBezTo>
                      <a:cubicBezTo>
                        <a:pt x="3772" y="125616"/>
                        <a:pt x="0" y="109899"/>
                        <a:pt x="0" y="92583"/>
                      </a:cubicBezTo>
                      <a:cubicBezTo>
                        <a:pt x="0" y="75266"/>
                        <a:pt x="3772" y="59550"/>
                        <a:pt x="11373" y="45434"/>
                      </a:cubicBezTo>
                      <a:cubicBezTo>
                        <a:pt x="18974" y="31261"/>
                        <a:pt x="29547" y="20174"/>
                        <a:pt x="43091" y="12116"/>
                      </a:cubicBezTo>
                      <a:cubicBezTo>
                        <a:pt x="56636" y="4057"/>
                        <a:pt x="71952" y="0"/>
                        <a:pt x="89040" y="0"/>
                      </a:cubicBezTo>
                      <a:cubicBezTo>
                        <a:pt x="106128" y="0"/>
                        <a:pt x="121501" y="4001"/>
                        <a:pt x="135160" y="12116"/>
                      </a:cubicBezTo>
                      <a:cubicBezTo>
                        <a:pt x="148819" y="20174"/>
                        <a:pt x="159449" y="31261"/>
                        <a:pt x="167050" y="45434"/>
                      </a:cubicBezTo>
                      <a:cubicBezTo>
                        <a:pt x="174650" y="59607"/>
                        <a:pt x="178422" y="75266"/>
                        <a:pt x="178422" y="92583"/>
                      </a:cubicBezTo>
                      <a:cubicBezTo>
                        <a:pt x="178422" y="109899"/>
                        <a:pt x="174593" y="125616"/>
                        <a:pt x="167050" y="139732"/>
                      </a:cubicBezTo>
                      <a:cubicBezTo>
                        <a:pt x="159449" y="153905"/>
                        <a:pt x="148819" y="164992"/>
                        <a:pt x="135160" y="173050"/>
                      </a:cubicBezTo>
                      <a:cubicBezTo>
                        <a:pt x="121501" y="181108"/>
                        <a:pt x="106128" y="185109"/>
                        <a:pt x="89040" y="185109"/>
                      </a:cubicBezTo>
                      <a:cubicBezTo>
                        <a:pt x="71952" y="185109"/>
                        <a:pt x="56636" y="181108"/>
                        <a:pt x="43091" y="173050"/>
                      </a:cubicBezTo>
                      <a:close/>
                      <a:moveTo>
                        <a:pt x="118472" y="150076"/>
                      </a:moveTo>
                      <a:cubicBezTo>
                        <a:pt x="127616" y="144704"/>
                        <a:pt x="134874" y="137046"/>
                        <a:pt x="140418" y="127102"/>
                      </a:cubicBezTo>
                      <a:cubicBezTo>
                        <a:pt x="145904" y="117158"/>
                        <a:pt x="148647" y="105670"/>
                        <a:pt x="148647" y="92583"/>
                      </a:cubicBezTo>
                      <a:cubicBezTo>
                        <a:pt x="148647" y="79496"/>
                        <a:pt x="145904" y="68008"/>
                        <a:pt x="140418" y="58064"/>
                      </a:cubicBezTo>
                      <a:cubicBezTo>
                        <a:pt x="134931" y="48120"/>
                        <a:pt x="127616" y="40462"/>
                        <a:pt x="118472" y="35090"/>
                      </a:cubicBezTo>
                      <a:cubicBezTo>
                        <a:pt x="109385" y="29718"/>
                        <a:pt x="99556" y="27032"/>
                        <a:pt x="89040" y="27032"/>
                      </a:cubicBezTo>
                      <a:cubicBezTo>
                        <a:pt x="78753" y="27032"/>
                        <a:pt x="69037" y="29718"/>
                        <a:pt x="59950" y="35090"/>
                      </a:cubicBezTo>
                      <a:cubicBezTo>
                        <a:pt x="50864" y="40462"/>
                        <a:pt x="43548" y="48120"/>
                        <a:pt x="38062" y="58064"/>
                      </a:cubicBezTo>
                      <a:cubicBezTo>
                        <a:pt x="32576" y="68008"/>
                        <a:pt x="29832" y="79496"/>
                        <a:pt x="29832" y="92583"/>
                      </a:cubicBezTo>
                      <a:cubicBezTo>
                        <a:pt x="29832" y="105670"/>
                        <a:pt x="32576" y="117215"/>
                        <a:pt x="38062" y="127102"/>
                      </a:cubicBezTo>
                      <a:cubicBezTo>
                        <a:pt x="43548" y="137046"/>
                        <a:pt x="50864" y="144704"/>
                        <a:pt x="59950" y="150076"/>
                      </a:cubicBezTo>
                      <a:cubicBezTo>
                        <a:pt x="69095" y="155448"/>
                        <a:pt x="78753" y="158134"/>
                        <a:pt x="89040" y="158134"/>
                      </a:cubicBezTo>
                      <a:cubicBezTo>
                        <a:pt x="99556" y="158134"/>
                        <a:pt x="109385" y="155448"/>
                        <a:pt x="118472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28950814-E0F4-BDD0-B59C-637C68A8F56D}"/>
                    </a:ext>
                  </a:extLst>
                </p:cNvPr>
                <p:cNvSpPr/>
                <p:nvPr/>
              </p:nvSpPr>
              <p:spPr>
                <a:xfrm>
                  <a:off x="3897058" y="5411133"/>
                  <a:ext cx="178422" cy="185108"/>
                </a:xfrm>
                <a:custGeom>
                  <a:avLst/>
                  <a:gdLst>
                    <a:gd name="connsiteX0" fmla="*/ 43091 w 178422"/>
                    <a:gd name="connsiteY0" fmla="*/ 173050 h 185108"/>
                    <a:gd name="connsiteX1" fmla="*/ 11373 w 178422"/>
                    <a:gd name="connsiteY1" fmla="*/ 139732 h 185108"/>
                    <a:gd name="connsiteX2" fmla="*/ 0 w 178422"/>
                    <a:gd name="connsiteY2" fmla="*/ 92583 h 185108"/>
                    <a:gd name="connsiteX3" fmla="*/ 11373 w 178422"/>
                    <a:gd name="connsiteY3" fmla="*/ 45434 h 185108"/>
                    <a:gd name="connsiteX4" fmla="*/ 43091 w 178422"/>
                    <a:gd name="connsiteY4" fmla="*/ 12116 h 185108"/>
                    <a:gd name="connsiteX5" fmla="*/ 89039 w 178422"/>
                    <a:gd name="connsiteY5" fmla="*/ 0 h 185108"/>
                    <a:gd name="connsiteX6" fmla="*/ 135160 w 178422"/>
                    <a:gd name="connsiteY6" fmla="*/ 12116 h 185108"/>
                    <a:gd name="connsiteX7" fmla="*/ 167049 w 178422"/>
                    <a:gd name="connsiteY7" fmla="*/ 45434 h 185108"/>
                    <a:gd name="connsiteX8" fmla="*/ 178422 w 178422"/>
                    <a:gd name="connsiteY8" fmla="*/ 92583 h 185108"/>
                    <a:gd name="connsiteX9" fmla="*/ 167049 w 178422"/>
                    <a:gd name="connsiteY9" fmla="*/ 139732 h 185108"/>
                    <a:gd name="connsiteX10" fmla="*/ 135160 w 178422"/>
                    <a:gd name="connsiteY10" fmla="*/ 173050 h 185108"/>
                    <a:gd name="connsiteX11" fmla="*/ 89039 w 178422"/>
                    <a:gd name="connsiteY11" fmla="*/ 185109 h 185108"/>
                    <a:gd name="connsiteX12" fmla="*/ 43091 w 178422"/>
                    <a:gd name="connsiteY12" fmla="*/ 173050 h 185108"/>
                    <a:gd name="connsiteX13" fmla="*/ 118472 w 178422"/>
                    <a:gd name="connsiteY13" fmla="*/ 150076 h 185108"/>
                    <a:gd name="connsiteX14" fmla="*/ 140417 w 178422"/>
                    <a:gd name="connsiteY14" fmla="*/ 127102 h 185108"/>
                    <a:gd name="connsiteX15" fmla="*/ 148647 w 178422"/>
                    <a:gd name="connsiteY15" fmla="*/ 92583 h 185108"/>
                    <a:gd name="connsiteX16" fmla="*/ 140417 w 178422"/>
                    <a:gd name="connsiteY16" fmla="*/ 58064 h 185108"/>
                    <a:gd name="connsiteX17" fmla="*/ 118472 w 178422"/>
                    <a:gd name="connsiteY17" fmla="*/ 35090 h 185108"/>
                    <a:gd name="connsiteX18" fmla="*/ 89039 w 178422"/>
                    <a:gd name="connsiteY18" fmla="*/ 27032 h 185108"/>
                    <a:gd name="connsiteX19" fmla="*/ 59950 w 178422"/>
                    <a:gd name="connsiteY19" fmla="*/ 35090 h 185108"/>
                    <a:gd name="connsiteX20" fmla="*/ 38062 w 178422"/>
                    <a:gd name="connsiteY20" fmla="*/ 58064 h 185108"/>
                    <a:gd name="connsiteX21" fmla="*/ 29832 w 178422"/>
                    <a:gd name="connsiteY21" fmla="*/ 92583 h 185108"/>
                    <a:gd name="connsiteX22" fmla="*/ 38062 w 178422"/>
                    <a:gd name="connsiteY22" fmla="*/ 127102 h 185108"/>
                    <a:gd name="connsiteX23" fmla="*/ 59950 w 178422"/>
                    <a:gd name="connsiteY23" fmla="*/ 150076 h 185108"/>
                    <a:gd name="connsiteX24" fmla="*/ 89039 w 178422"/>
                    <a:gd name="connsiteY24" fmla="*/ 158134 h 185108"/>
                    <a:gd name="connsiteX25" fmla="*/ 118472 w 178422"/>
                    <a:gd name="connsiteY25" fmla="*/ 150076 h 18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422" h="185108">
                      <a:moveTo>
                        <a:pt x="43091" y="173050"/>
                      </a:moveTo>
                      <a:cubicBezTo>
                        <a:pt x="29546" y="164992"/>
                        <a:pt x="18973" y="153848"/>
                        <a:pt x="11373" y="139732"/>
                      </a:cubicBezTo>
                      <a:cubicBezTo>
                        <a:pt x="3772" y="125616"/>
                        <a:pt x="0" y="109899"/>
                        <a:pt x="0" y="92583"/>
                      </a:cubicBezTo>
                      <a:cubicBezTo>
                        <a:pt x="0" y="75266"/>
                        <a:pt x="3772" y="59550"/>
                        <a:pt x="11373" y="45434"/>
                      </a:cubicBezTo>
                      <a:cubicBezTo>
                        <a:pt x="18973" y="31261"/>
                        <a:pt x="29546" y="20174"/>
                        <a:pt x="43091" y="12116"/>
                      </a:cubicBezTo>
                      <a:cubicBezTo>
                        <a:pt x="56635" y="4057"/>
                        <a:pt x="71952" y="0"/>
                        <a:pt x="89039" y="0"/>
                      </a:cubicBezTo>
                      <a:cubicBezTo>
                        <a:pt x="106127" y="0"/>
                        <a:pt x="121501" y="4001"/>
                        <a:pt x="135160" y="12116"/>
                      </a:cubicBezTo>
                      <a:cubicBezTo>
                        <a:pt x="148818" y="20174"/>
                        <a:pt x="159448" y="31261"/>
                        <a:pt x="167049" y="45434"/>
                      </a:cubicBezTo>
                      <a:cubicBezTo>
                        <a:pt x="174650" y="59607"/>
                        <a:pt x="178422" y="75266"/>
                        <a:pt x="178422" y="92583"/>
                      </a:cubicBezTo>
                      <a:cubicBezTo>
                        <a:pt x="178422" y="109899"/>
                        <a:pt x="174593" y="125616"/>
                        <a:pt x="167049" y="139732"/>
                      </a:cubicBezTo>
                      <a:cubicBezTo>
                        <a:pt x="159448" y="153905"/>
                        <a:pt x="148818" y="164992"/>
                        <a:pt x="135160" y="173050"/>
                      </a:cubicBezTo>
                      <a:cubicBezTo>
                        <a:pt x="121501" y="181108"/>
                        <a:pt x="106127" y="185109"/>
                        <a:pt x="89039" y="185109"/>
                      </a:cubicBezTo>
                      <a:cubicBezTo>
                        <a:pt x="71952" y="185109"/>
                        <a:pt x="56635" y="181108"/>
                        <a:pt x="43091" y="173050"/>
                      </a:cubicBezTo>
                      <a:close/>
                      <a:moveTo>
                        <a:pt x="118472" y="150076"/>
                      </a:moveTo>
                      <a:cubicBezTo>
                        <a:pt x="127616" y="144704"/>
                        <a:pt x="134874" y="137046"/>
                        <a:pt x="140417" y="127102"/>
                      </a:cubicBezTo>
                      <a:cubicBezTo>
                        <a:pt x="145904" y="117158"/>
                        <a:pt x="148647" y="105670"/>
                        <a:pt x="148647" y="92583"/>
                      </a:cubicBezTo>
                      <a:cubicBezTo>
                        <a:pt x="148647" y="79496"/>
                        <a:pt x="145904" y="68008"/>
                        <a:pt x="140417" y="58064"/>
                      </a:cubicBezTo>
                      <a:cubicBezTo>
                        <a:pt x="134931" y="48120"/>
                        <a:pt x="127616" y="40462"/>
                        <a:pt x="118472" y="35090"/>
                      </a:cubicBezTo>
                      <a:cubicBezTo>
                        <a:pt x="109385" y="29718"/>
                        <a:pt x="99555" y="27032"/>
                        <a:pt x="89039" y="27032"/>
                      </a:cubicBezTo>
                      <a:cubicBezTo>
                        <a:pt x="78753" y="27032"/>
                        <a:pt x="69037" y="29718"/>
                        <a:pt x="59950" y="35090"/>
                      </a:cubicBezTo>
                      <a:cubicBezTo>
                        <a:pt x="50863" y="40462"/>
                        <a:pt x="43548" y="48120"/>
                        <a:pt x="38062" y="58064"/>
                      </a:cubicBezTo>
                      <a:cubicBezTo>
                        <a:pt x="32575" y="68008"/>
                        <a:pt x="29832" y="79496"/>
                        <a:pt x="29832" y="92583"/>
                      </a:cubicBezTo>
                      <a:cubicBezTo>
                        <a:pt x="29832" y="105670"/>
                        <a:pt x="32575" y="117215"/>
                        <a:pt x="38062" y="127102"/>
                      </a:cubicBezTo>
                      <a:cubicBezTo>
                        <a:pt x="43548" y="137046"/>
                        <a:pt x="50863" y="144704"/>
                        <a:pt x="59950" y="150076"/>
                      </a:cubicBezTo>
                      <a:cubicBezTo>
                        <a:pt x="69094" y="155448"/>
                        <a:pt x="78753" y="158134"/>
                        <a:pt x="89039" y="158134"/>
                      </a:cubicBezTo>
                      <a:cubicBezTo>
                        <a:pt x="99555" y="158134"/>
                        <a:pt x="109385" y="155448"/>
                        <a:pt x="118472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4619852-AA2F-99D8-3D41-021049BC8546}"/>
                    </a:ext>
                  </a:extLst>
                </p:cNvPr>
                <p:cNvSpPr/>
                <p:nvPr/>
              </p:nvSpPr>
              <p:spPr>
                <a:xfrm>
                  <a:off x="4095826" y="5411247"/>
                  <a:ext cx="172192" cy="260889"/>
                </a:xfrm>
                <a:custGeom>
                  <a:avLst/>
                  <a:gdLst>
                    <a:gd name="connsiteX0" fmla="*/ 34747 w 172192"/>
                    <a:gd name="connsiteY0" fmla="*/ 245688 h 260889"/>
                    <a:gd name="connsiteX1" fmla="*/ 7715 w 172192"/>
                    <a:gd name="connsiteY1" fmla="*/ 210598 h 260889"/>
                    <a:gd name="connsiteX2" fmla="*/ 35433 w 172192"/>
                    <a:gd name="connsiteY2" fmla="*/ 198996 h 260889"/>
                    <a:gd name="connsiteX3" fmla="*/ 54178 w 172192"/>
                    <a:gd name="connsiteY3" fmla="*/ 224085 h 260889"/>
                    <a:gd name="connsiteX4" fmla="*/ 86297 w 172192"/>
                    <a:gd name="connsiteY4" fmla="*/ 233744 h 260889"/>
                    <a:gd name="connsiteX5" fmla="*/ 128873 w 172192"/>
                    <a:gd name="connsiteY5" fmla="*/ 217685 h 260889"/>
                    <a:gd name="connsiteX6" fmla="*/ 143790 w 172192"/>
                    <a:gd name="connsiteY6" fmla="*/ 172765 h 260889"/>
                    <a:gd name="connsiteX7" fmla="*/ 143790 w 172192"/>
                    <a:gd name="connsiteY7" fmla="*/ 154191 h 260889"/>
                    <a:gd name="connsiteX8" fmla="*/ 142361 w 172192"/>
                    <a:gd name="connsiteY8" fmla="*/ 154191 h 260889"/>
                    <a:gd name="connsiteX9" fmla="*/ 118186 w 172192"/>
                    <a:gd name="connsiteY9" fmla="*/ 176308 h 260889"/>
                    <a:gd name="connsiteX10" fmla="*/ 82410 w 172192"/>
                    <a:gd name="connsiteY10" fmla="*/ 185052 h 260889"/>
                    <a:gd name="connsiteX11" fmla="*/ 41377 w 172192"/>
                    <a:gd name="connsiteY11" fmla="*/ 173108 h 260889"/>
                    <a:gd name="connsiteX12" fmla="*/ 11202 w 172192"/>
                    <a:gd name="connsiteY12" fmla="*/ 140018 h 260889"/>
                    <a:gd name="connsiteX13" fmla="*/ 0 w 172192"/>
                    <a:gd name="connsiteY13" fmla="*/ 92526 h 260889"/>
                    <a:gd name="connsiteX14" fmla="*/ 11202 w 172192"/>
                    <a:gd name="connsiteY14" fmla="*/ 45034 h 260889"/>
                    <a:gd name="connsiteX15" fmla="*/ 41377 w 172192"/>
                    <a:gd name="connsiteY15" fmla="*/ 11945 h 260889"/>
                    <a:gd name="connsiteX16" fmla="*/ 82410 w 172192"/>
                    <a:gd name="connsiteY16" fmla="*/ 0 h 260889"/>
                    <a:gd name="connsiteX17" fmla="*/ 118186 w 172192"/>
                    <a:gd name="connsiteY17" fmla="*/ 8744 h 260889"/>
                    <a:gd name="connsiteX18" fmla="*/ 142361 w 172192"/>
                    <a:gd name="connsiteY18" fmla="*/ 30861 h 260889"/>
                    <a:gd name="connsiteX19" fmla="*/ 143790 w 172192"/>
                    <a:gd name="connsiteY19" fmla="*/ 30861 h 260889"/>
                    <a:gd name="connsiteX20" fmla="*/ 143790 w 172192"/>
                    <a:gd name="connsiteY20" fmla="*/ 5601 h 260889"/>
                    <a:gd name="connsiteX21" fmla="*/ 172193 w 172192"/>
                    <a:gd name="connsiteY21" fmla="*/ 5601 h 260889"/>
                    <a:gd name="connsiteX22" fmla="*/ 172193 w 172192"/>
                    <a:gd name="connsiteY22" fmla="*/ 172536 h 260889"/>
                    <a:gd name="connsiteX23" fmla="*/ 160991 w 172192"/>
                    <a:gd name="connsiteY23" fmla="*/ 221285 h 260889"/>
                    <a:gd name="connsiteX24" fmla="*/ 130302 w 172192"/>
                    <a:gd name="connsiteY24" fmla="*/ 251060 h 260889"/>
                    <a:gd name="connsiteX25" fmla="*/ 86297 w 172192"/>
                    <a:gd name="connsiteY25" fmla="*/ 260890 h 260889"/>
                    <a:gd name="connsiteX26" fmla="*/ 34747 w 172192"/>
                    <a:gd name="connsiteY26" fmla="*/ 245688 h 260889"/>
                    <a:gd name="connsiteX27" fmla="*/ 115386 w 172192"/>
                    <a:gd name="connsiteY27" fmla="*/ 150076 h 260889"/>
                    <a:gd name="connsiteX28" fmla="*/ 136246 w 172192"/>
                    <a:gd name="connsiteY28" fmla="*/ 127330 h 260889"/>
                    <a:gd name="connsiteX29" fmla="*/ 144132 w 172192"/>
                    <a:gd name="connsiteY29" fmla="*/ 92412 h 260889"/>
                    <a:gd name="connsiteX30" fmla="*/ 136246 w 172192"/>
                    <a:gd name="connsiteY30" fmla="*/ 57322 h 260889"/>
                    <a:gd name="connsiteX31" fmla="*/ 115386 w 172192"/>
                    <a:gd name="connsiteY31" fmla="*/ 34576 h 260889"/>
                    <a:gd name="connsiteX32" fmla="*/ 86982 w 172192"/>
                    <a:gd name="connsiteY32" fmla="*/ 26803 h 260889"/>
                    <a:gd name="connsiteX33" fmla="*/ 58579 w 172192"/>
                    <a:gd name="connsiteY33" fmla="*/ 34747 h 260889"/>
                    <a:gd name="connsiteX34" fmla="*/ 37719 w 172192"/>
                    <a:gd name="connsiteY34" fmla="*/ 57493 h 260889"/>
                    <a:gd name="connsiteX35" fmla="*/ 29832 w 172192"/>
                    <a:gd name="connsiteY35" fmla="*/ 92412 h 260889"/>
                    <a:gd name="connsiteX36" fmla="*/ 37719 w 172192"/>
                    <a:gd name="connsiteY36" fmla="*/ 127330 h 260889"/>
                    <a:gd name="connsiteX37" fmla="*/ 58579 w 172192"/>
                    <a:gd name="connsiteY37" fmla="*/ 150076 h 260889"/>
                    <a:gd name="connsiteX38" fmla="*/ 86982 w 172192"/>
                    <a:gd name="connsiteY38" fmla="*/ 158020 h 260889"/>
                    <a:gd name="connsiteX39" fmla="*/ 115386 w 172192"/>
                    <a:gd name="connsiteY39" fmla="*/ 150076 h 260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72192" h="260889">
                      <a:moveTo>
                        <a:pt x="34747" y="245688"/>
                      </a:moveTo>
                      <a:cubicBezTo>
                        <a:pt x="21431" y="235630"/>
                        <a:pt x="12401" y="223971"/>
                        <a:pt x="7715" y="210598"/>
                      </a:cubicBezTo>
                      <a:lnTo>
                        <a:pt x="35433" y="198996"/>
                      </a:lnTo>
                      <a:cubicBezTo>
                        <a:pt x="38919" y="209283"/>
                        <a:pt x="45206" y="217627"/>
                        <a:pt x="54178" y="224085"/>
                      </a:cubicBezTo>
                      <a:cubicBezTo>
                        <a:pt x="63151" y="230486"/>
                        <a:pt x="73895" y="233744"/>
                        <a:pt x="86297" y="233744"/>
                      </a:cubicBezTo>
                      <a:cubicBezTo>
                        <a:pt x="104756" y="233744"/>
                        <a:pt x="118929" y="228372"/>
                        <a:pt x="128873" y="217685"/>
                      </a:cubicBezTo>
                      <a:cubicBezTo>
                        <a:pt x="138817" y="206940"/>
                        <a:pt x="143790" y="191967"/>
                        <a:pt x="143790" y="172765"/>
                      </a:cubicBezTo>
                      <a:lnTo>
                        <a:pt x="143790" y="154191"/>
                      </a:lnTo>
                      <a:lnTo>
                        <a:pt x="142361" y="154191"/>
                      </a:lnTo>
                      <a:cubicBezTo>
                        <a:pt x="136760" y="163106"/>
                        <a:pt x="128702" y="170479"/>
                        <a:pt x="118186" y="176308"/>
                      </a:cubicBezTo>
                      <a:cubicBezTo>
                        <a:pt x="107671" y="182137"/>
                        <a:pt x="95726" y="185052"/>
                        <a:pt x="82410" y="185052"/>
                      </a:cubicBezTo>
                      <a:cubicBezTo>
                        <a:pt x="67666" y="185052"/>
                        <a:pt x="54007" y="181052"/>
                        <a:pt x="41377" y="173108"/>
                      </a:cubicBezTo>
                      <a:cubicBezTo>
                        <a:pt x="28747" y="165164"/>
                        <a:pt x="18688" y="154134"/>
                        <a:pt x="11202" y="140018"/>
                      </a:cubicBezTo>
                      <a:cubicBezTo>
                        <a:pt x="3715" y="125959"/>
                        <a:pt x="0" y="110071"/>
                        <a:pt x="0" y="92526"/>
                      </a:cubicBezTo>
                      <a:cubicBezTo>
                        <a:pt x="0" y="74924"/>
                        <a:pt x="3715" y="59093"/>
                        <a:pt x="11202" y="45034"/>
                      </a:cubicBezTo>
                      <a:cubicBezTo>
                        <a:pt x="18688" y="30976"/>
                        <a:pt x="28747" y="19946"/>
                        <a:pt x="41377" y="11945"/>
                      </a:cubicBezTo>
                      <a:cubicBezTo>
                        <a:pt x="54007" y="3943"/>
                        <a:pt x="67666" y="0"/>
                        <a:pt x="82410" y="0"/>
                      </a:cubicBezTo>
                      <a:cubicBezTo>
                        <a:pt x="95726" y="0"/>
                        <a:pt x="107671" y="2915"/>
                        <a:pt x="118186" y="8744"/>
                      </a:cubicBezTo>
                      <a:cubicBezTo>
                        <a:pt x="128702" y="14574"/>
                        <a:pt x="136760" y="21946"/>
                        <a:pt x="142361" y="30861"/>
                      </a:cubicBezTo>
                      <a:lnTo>
                        <a:pt x="143790" y="30861"/>
                      </a:lnTo>
                      <a:lnTo>
                        <a:pt x="143790" y="5601"/>
                      </a:lnTo>
                      <a:lnTo>
                        <a:pt x="172193" y="5601"/>
                      </a:lnTo>
                      <a:lnTo>
                        <a:pt x="172193" y="172536"/>
                      </a:lnTo>
                      <a:cubicBezTo>
                        <a:pt x="172193" y="191681"/>
                        <a:pt x="168421" y="207969"/>
                        <a:pt x="160991" y="221285"/>
                      </a:cubicBezTo>
                      <a:cubicBezTo>
                        <a:pt x="153505" y="234601"/>
                        <a:pt x="143275" y="244545"/>
                        <a:pt x="130302" y="251060"/>
                      </a:cubicBezTo>
                      <a:cubicBezTo>
                        <a:pt x="117329" y="257575"/>
                        <a:pt x="102642" y="260890"/>
                        <a:pt x="86297" y="260890"/>
                      </a:cubicBezTo>
                      <a:cubicBezTo>
                        <a:pt x="65265" y="260718"/>
                        <a:pt x="48063" y="255746"/>
                        <a:pt x="34747" y="245688"/>
                      </a:cubicBezTo>
                      <a:close/>
                      <a:moveTo>
                        <a:pt x="115386" y="150076"/>
                      </a:moveTo>
                      <a:cubicBezTo>
                        <a:pt x="124016" y="144818"/>
                        <a:pt x="130988" y="137217"/>
                        <a:pt x="136246" y="127330"/>
                      </a:cubicBezTo>
                      <a:cubicBezTo>
                        <a:pt x="141503" y="117444"/>
                        <a:pt x="144132" y="105842"/>
                        <a:pt x="144132" y="92412"/>
                      </a:cubicBezTo>
                      <a:cubicBezTo>
                        <a:pt x="144132" y="79039"/>
                        <a:pt x="141503" y="67323"/>
                        <a:pt x="136246" y="57322"/>
                      </a:cubicBezTo>
                      <a:cubicBezTo>
                        <a:pt x="130988" y="47320"/>
                        <a:pt x="124016" y="39777"/>
                        <a:pt x="115386" y="34576"/>
                      </a:cubicBezTo>
                      <a:cubicBezTo>
                        <a:pt x="106756" y="29375"/>
                        <a:pt x="97269" y="26803"/>
                        <a:pt x="86982" y="26803"/>
                      </a:cubicBezTo>
                      <a:cubicBezTo>
                        <a:pt x="76695" y="26803"/>
                        <a:pt x="67208" y="29432"/>
                        <a:pt x="58579" y="34747"/>
                      </a:cubicBezTo>
                      <a:cubicBezTo>
                        <a:pt x="49949" y="40062"/>
                        <a:pt x="42977" y="47606"/>
                        <a:pt x="37719" y="57493"/>
                      </a:cubicBezTo>
                      <a:cubicBezTo>
                        <a:pt x="32461" y="67380"/>
                        <a:pt x="29832" y="78981"/>
                        <a:pt x="29832" y="92412"/>
                      </a:cubicBezTo>
                      <a:cubicBezTo>
                        <a:pt x="29832" y="105842"/>
                        <a:pt x="32461" y="117444"/>
                        <a:pt x="37719" y="127330"/>
                      </a:cubicBezTo>
                      <a:cubicBezTo>
                        <a:pt x="42977" y="137217"/>
                        <a:pt x="49949" y="144761"/>
                        <a:pt x="58579" y="150076"/>
                      </a:cubicBezTo>
                      <a:cubicBezTo>
                        <a:pt x="67208" y="155391"/>
                        <a:pt x="76695" y="158020"/>
                        <a:pt x="86982" y="158020"/>
                      </a:cubicBezTo>
                      <a:cubicBezTo>
                        <a:pt x="97269" y="158020"/>
                        <a:pt x="106756" y="155334"/>
                        <a:pt x="115386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CBCAB95-2E00-A38B-6B7F-AF789ECBDDA3}"/>
                    </a:ext>
                  </a:extLst>
                </p:cNvPr>
                <p:cNvSpPr/>
                <p:nvPr/>
              </p:nvSpPr>
              <p:spPr>
                <a:xfrm>
                  <a:off x="4308367" y="5339581"/>
                  <a:ext cx="29775" cy="251059"/>
                </a:xfrm>
                <a:custGeom>
                  <a:avLst/>
                  <a:gdLst>
                    <a:gd name="connsiteX0" fmla="*/ 0 w 29775"/>
                    <a:gd name="connsiteY0" fmla="*/ 0 h 251059"/>
                    <a:gd name="connsiteX1" fmla="*/ 29775 w 29775"/>
                    <a:gd name="connsiteY1" fmla="*/ 0 h 251059"/>
                    <a:gd name="connsiteX2" fmla="*/ 29775 w 29775"/>
                    <a:gd name="connsiteY2" fmla="*/ 251060 h 251059"/>
                    <a:gd name="connsiteX3" fmla="*/ 0 w 29775"/>
                    <a:gd name="connsiteY3" fmla="*/ 251060 h 251059"/>
                    <a:gd name="connsiteX4" fmla="*/ 0 w 29775"/>
                    <a:gd name="connsiteY4" fmla="*/ 0 h 25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75" h="251059">
                      <a:moveTo>
                        <a:pt x="0" y="0"/>
                      </a:moveTo>
                      <a:lnTo>
                        <a:pt x="29775" y="0"/>
                      </a:lnTo>
                      <a:lnTo>
                        <a:pt x="29775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8B8150F3-EC03-C3E4-8127-155BBCDDBA12}"/>
                    </a:ext>
                  </a:extLst>
                </p:cNvPr>
                <p:cNvSpPr/>
                <p:nvPr/>
              </p:nvSpPr>
              <p:spPr>
                <a:xfrm>
                  <a:off x="4366545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2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6 w 168992"/>
                    <a:gd name="connsiteY3" fmla="*/ 46120 h 185222"/>
                    <a:gd name="connsiteX4" fmla="*/ 40520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3 w 168992"/>
                    <a:gd name="connsiteY8" fmla="*/ 91212 h 185222"/>
                    <a:gd name="connsiteX9" fmla="*/ 168307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1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0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503 w 168992"/>
                    <a:gd name="connsiteY19" fmla="*/ 73324 h 185222"/>
                    <a:gd name="connsiteX20" fmla="*/ 131559 w 168992"/>
                    <a:gd name="connsiteY20" fmla="*/ 52292 h 185222"/>
                    <a:gd name="connsiteX21" fmla="*/ 114529 w 168992"/>
                    <a:gd name="connsiteY21" fmla="*/ 34404 h 185222"/>
                    <a:gd name="connsiteX22" fmla="*/ 84525 w 168992"/>
                    <a:gd name="connsiteY22" fmla="*/ 27032 h 185222"/>
                    <a:gd name="connsiteX23" fmla="*/ 50521 w 168992"/>
                    <a:gd name="connsiteY23" fmla="*/ 39662 h 185222"/>
                    <a:gd name="connsiteX24" fmla="*/ 32290 w 168992"/>
                    <a:gd name="connsiteY24" fmla="*/ 73324 h 185222"/>
                    <a:gd name="connsiteX25" fmla="*/ 137503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2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6" y="46120"/>
                      </a:cubicBezTo>
                      <a:cubicBezTo>
                        <a:pt x="17545" y="32004"/>
                        <a:pt x="27546" y="20745"/>
                        <a:pt x="40520" y="12459"/>
                      </a:cubicBezTo>
                      <a:cubicBezTo>
                        <a:pt x="53492" y="4172"/>
                        <a:pt x="68409" y="0"/>
                        <a:pt x="85211" y="0"/>
                      </a:cubicBezTo>
                      <a:cubicBezTo>
                        <a:pt x="102070" y="0"/>
                        <a:pt x="116815" y="3772"/>
                        <a:pt x="129559" y="11373"/>
                      </a:cubicBezTo>
                      <a:cubicBezTo>
                        <a:pt x="142304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3" y="73209"/>
                        <a:pt x="168993" y="91212"/>
                      </a:cubicBezTo>
                      <a:cubicBezTo>
                        <a:pt x="168993" y="94469"/>
                        <a:pt x="168764" y="96812"/>
                        <a:pt x="168307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9" y="122358"/>
                        <a:pt x="39605" y="131388"/>
                      </a:cubicBezTo>
                      <a:cubicBezTo>
                        <a:pt x="45434" y="140418"/>
                        <a:pt x="52750" y="147104"/>
                        <a:pt x="61551" y="151562"/>
                      </a:cubicBezTo>
                      <a:cubicBezTo>
                        <a:pt x="70294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0" y="125958"/>
                      </a:cubicBezTo>
                      <a:lnTo>
                        <a:pt x="165849" y="138589"/>
                      </a:lnTo>
                      <a:cubicBezTo>
                        <a:pt x="158363" y="152591"/>
                        <a:pt x="148019" y="163906"/>
                        <a:pt x="134817" y="172421"/>
                      </a:cubicBezTo>
                      <a:cubicBezTo>
                        <a:pt x="121615" y="180937"/>
                        <a:pt x="105785" y="185223"/>
                        <a:pt x="87325" y="185223"/>
                      </a:cubicBezTo>
                      <a:cubicBezTo>
                        <a:pt x="70523" y="185166"/>
                        <a:pt x="55493" y="181223"/>
                        <a:pt x="42234" y="173279"/>
                      </a:cubicBezTo>
                      <a:close/>
                      <a:moveTo>
                        <a:pt x="137503" y="73324"/>
                      </a:moveTo>
                      <a:cubicBezTo>
                        <a:pt x="137046" y="66351"/>
                        <a:pt x="135045" y="59322"/>
                        <a:pt x="131559" y="52292"/>
                      </a:cubicBezTo>
                      <a:cubicBezTo>
                        <a:pt x="128073" y="45263"/>
                        <a:pt x="122358" y="39319"/>
                        <a:pt x="114529" y="34404"/>
                      </a:cubicBezTo>
                      <a:cubicBezTo>
                        <a:pt x="106699" y="29489"/>
                        <a:pt x="96698" y="27032"/>
                        <a:pt x="84525" y="27032"/>
                      </a:cubicBezTo>
                      <a:cubicBezTo>
                        <a:pt x="71438" y="27032"/>
                        <a:pt x="60065" y="31261"/>
                        <a:pt x="50521" y="39662"/>
                      </a:cubicBezTo>
                      <a:cubicBezTo>
                        <a:pt x="40920" y="48063"/>
                        <a:pt x="34862" y="59322"/>
                        <a:pt x="32290" y="73324"/>
                      </a:cubicBezTo>
                      <a:lnTo>
                        <a:pt x="137503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992E9F42-F935-5CB4-9A08-D58D8563C231}"/>
                    </a:ext>
                  </a:extLst>
                </p:cNvPr>
                <p:cNvSpPr/>
                <p:nvPr/>
              </p:nvSpPr>
              <p:spPr>
                <a:xfrm>
                  <a:off x="4649552" y="5339581"/>
                  <a:ext cx="203053" cy="251002"/>
                </a:xfrm>
                <a:custGeom>
                  <a:avLst/>
                  <a:gdLst>
                    <a:gd name="connsiteX0" fmla="*/ 0 w 203053"/>
                    <a:gd name="connsiteY0" fmla="*/ 0 h 251002"/>
                    <a:gd name="connsiteX1" fmla="*/ 76124 w 203053"/>
                    <a:gd name="connsiteY1" fmla="*/ 0 h 251002"/>
                    <a:gd name="connsiteX2" fmla="*/ 143446 w 203053"/>
                    <a:gd name="connsiteY2" fmla="*/ 15945 h 251002"/>
                    <a:gd name="connsiteX3" fmla="*/ 187624 w 203053"/>
                    <a:gd name="connsiteY3" fmla="*/ 60293 h 251002"/>
                    <a:gd name="connsiteX4" fmla="*/ 203054 w 203053"/>
                    <a:gd name="connsiteY4" fmla="*/ 125502 h 251002"/>
                    <a:gd name="connsiteX5" fmla="*/ 187624 w 203053"/>
                    <a:gd name="connsiteY5" fmla="*/ 190710 h 251002"/>
                    <a:gd name="connsiteX6" fmla="*/ 143446 w 203053"/>
                    <a:gd name="connsiteY6" fmla="*/ 235058 h 251002"/>
                    <a:gd name="connsiteX7" fmla="*/ 76124 w 203053"/>
                    <a:gd name="connsiteY7" fmla="*/ 251003 h 251002"/>
                    <a:gd name="connsiteX8" fmla="*/ 0 w 203053"/>
                    <a:gd name="connsiteY8" fmla="*/ 251003 h 251002"/>
                    <a:gd name="connsiteX9" fmla="*/ 0 w 203053"/>
                    <a:gd name="connsiteY9" fmla="*/ 0 h 251002"/>
                    <a:gd name="connsiteX10" fmla="*/ 76067 w 203053"/>
                    <a:gd name="connsiteY10" fmla="*/ 222657 h 251002"/>
                    <a:gd name="connsiteX11" fmla="*/ 146533 w 203053"/>
                    <a:gd name="connsiteY11" fmla="*/ 197053 h 251002"/>
                    <a:gd name="connsiteX12" fmla="*/ 172479 w 203053"/>
                    <a:gd name="connsiteY12" fmla="*/ 125502 h 251002"/>
                    <a:gd name="connsiteX13" fmla="*/ 146533 w 203053"/>
                    <a:gd name="connsiteY13" fmla="*/ 53950 h 251002"/>
                    <a:gd name="connsiteX14" fmla="*/ 76067 w 203053"/>
                    <a:gd name="connsiteY14" fmla="*/ 28347 h 251002"/>
                    <a:gd name="connsiteX15" fmla="*/ 29775 w 203053"/>
                    <a:gd name="connsiteY15" fmla="*/ 28347 h 251002"/>
                    <a:gd name="connsiteX16" fmla="*/ 29775 w 203053"/>
                    <a:gd name="connsiteY16" fmla="*/ 222599 h 251002"/>
                    <a:gd name="connsiteX17" fmla="*/ 76067 w 203053"/>
                    <a:gd name="connsiteY17" fmla="*/ 222599 h 2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053" h="251002">
                      <a:moveTo>
                        <a:pt x="0" y="0"/>
                      </a:moveTo>
                      <a:lnTo>
                        <a:pt x="76124" y="0"/>
                      </a:lnTo>
                      <a:cubicBezTo>
                        <a:pt x="101841" y="0"/>
                        <a:pt x="124301" y="5315"/>
                        <a:pt x="143446" y="15945"/>
                      </a:cubicBezTo>
                      <a:cubicBezTo>
                        <a:pt x="162592" y="26575"/>
                        <a:pt x="177336" y="41377"/>
                        <a:pt x="187624" y="60293"/>
                      </a:cubicBezTo>
                      <a:cubicBezTo>
                        <a:pt x="197910" y="79210"/>
                        <a:pt x="203054" y="100984"/>
                        <a:pt x="203054" y="125502"/>
                      </a:cubicBezTo>
                      <a:cubicBezTo>
                        <a:pt x="203054" y="150019"/>
                        <a:pt x="197910" y="171793"/>
                        <a:pt x="187624" y="190710"/>
                      </a:cubicBezTo>
                      <a:cubicBezTo>
                        <a:pt x="177336" y="209626"/>
                        <a:pt x="162592" y="224428"/>
                        <a:pt x="143446" y="235058"/>
                      </a:cubicBezTo>
                      <a:cubicBezTo>
                        <a:pt x="124301" y="245688"/>
                        <a:pt x="101841" y="251003"/>
                        <a:pt x="76124" y="251003"/>
                      </a:cubicBezTo>
                      <a:lnTo>
                        <a:pt x="0" y="251003"/>
                      </a:lnTo>
                      <a:lnTo>
                        <a:pt x="0" y="0"/>
                      </a:lnTo>
                      <a:close/>
                      <a:moveTo>
                        <a:pt x="76067" y="222657"/>
                      </a:moveTo>
                      <a:cubicBezTo>
                        <a:pt x="105728" y="222657"/>
                        <a:pt x="129273" y="214141"/>
                        <a:pt x="146533" y="197053"/>
                      </a:cubicBezTo>
                      <a:cubicBezTo>
                        <a:pt x="163849" y="179965"/>
                        <a:pt x="172479" y="156134"/>
                        <a:pt x="172479" y="125502"/>
                      </a:cubicBezTo>
                      <a:cubicBezTo>
                        <a:pt x="172479" y="94869"/>
                        <a:pt x="163849" y="71037"/>
                        <a:pt x="146533" y="53950"/>
                      </a:cubicBezTo>
                      <a:cubicBezTo>
                        <a:pt x="129216" y="36862"/>
                        <a:pt x="105728" y="28347"/>
                        <a:pt x="76067" y="28347"/>
                      </a:cubicBezTo>
                      <a:lnTo>
                        <a:pt x="29775" y="28347"/>
                      </a:lnTo>
                      <a:lnTo>
                        <a:pt x="29775" y="222599"/>
                      </a:lnTo>
                      <a:lnTo>
                        <a:pt x="76067" y="22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48B6543-29B3-5572-6415-0483562E039D}"/>
                    </a:ext>
                  </a:extLst>
                </p:cNvPr>
                <p:cNvSpPr/>
                <p:nvPr/>
              </p:nvSpPr>
              <p:spPr>
                <a:xfrm>
                  <a:off x="4877866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3 w 168992"/>
                    <a:gd name="connsiteY8" fmla="*/ 91212 h 185222"/>
                    <a:gd name="connsiteX9" fmla="*/ 168306 w 168992"/>
                    <a:gd name="connsiteY9" fmla="*/ 98241 h 185222"/>
                    <a:gd name="connsiteX10" fmla="*/ 30175 w 168992"/>
                    <a:gd name="connsiteY10" fmla="*/ 98241 h 185222"/>
                    <a:gd name="connsiteX11" fmla="*/ 39662 w 168992"/>
                    <a:gd name="connsiteY11" fmla="*/ 131388 h 185222"/>
                    <a:gd name="connsiteX12" fmla="*/ 61550 w 168992"/>
                    <a:gd name="connsiteY12" fmla="*/ 151562 h 185222"/>
                    <a:gd name="connsiteX13" fmla="*/ 88754 w 168992"/>
                    <a:gd name="connsiteY13" fmla="*/ 158248 h 185222"/>
                    <a:gd name="connsiteX14" fmla="*/ 139617 w 168992"/>
                    <a:gd name="connsiteY14" fmla="*/ 125958 h 185222"/>
                    <a:gd name="connsiteX15" fmla="*/ 165906 w 168992"/>
                    <a:gd name="connsiteY15" fmla="*/ 138589 h 185222"/>
                    <a:gd name="connsiteX16" fmla="*/ 134874 w 168992"/>
                    <a:gd name="connsiteY16" fmla="*/ 172421 h 185222"/>
                    <a:gd name="connsiteX17" fmla="*/ 87382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388 w 168992"/>
                    <a:gd name="connsiteY19" fmla="*/ 73324 h 185222"/>
                    <a:gd name="connsiteX20" fmla="*/ 131445 w 168992"/>
                    <a:gd name="connsiteY20" fmla="*/ 52292 h 185222"/>
                    <a:gd name="connsiteX21" fmla="*/ 114414 w 168992"/>
                    <a:gd name="connsiteY21" fmla="*/ 34404 h 185222"/>
                    <a:gd name="connsiteX22" fmla="*/ 84410 w 168992"/>
                    <a:gd name="connsiteY22" fmla="*/ 27032 h 185222"/>
                    <a:gd name="connsiteX23" fmla="*/ 50406 w 168992"/>
                    <a:gd name="connsiteY23" fmla="*/ 39662 h 185222"/>
                    <a:gd name="connsiteX24" fmla="*/ 32175 w 168992"/>
                    <a:gd name="connsiteY24" fmla="*/ 73324 h 185222"/>
                    <a:gd name="connsiteX25" fmla="*/ 137388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6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13" y="0"/>
                        <a:pt x="116815" y="3772"/>
                        <a:pt x="129559" y="11373"/>
                      </a:cubicBezTo>
                      <a:cubicBezTo>
                        <a:pt x="142303" y="18974"/>
                        <a:pt x="152076" y="29661"/>
                        <a:pt x="158820" y="43491"/>
                      </a:cubicBezTo>
                      <a:cubicBezTo>
                        <a:pt x="165563" y="57321"/>
                        <a:pt x="168993" y="73209"/>
                        <a:pt x="168993" y="91212"/>
                      </a:cubicBezTo>
                      <a:cubicBezTo>
                        <a:pt x="168993" y="94469"/>
                        <a:pt x="168764" y="96812"/>
                        <a:pt x="168306" y="98241"/>
                      </a:cubicBezTo>
                      <a:lnTo>
                        <a:pt x="30175" y="98241"/>
                      </a:lnTo>
                      <a:cubicBezTo>
                        <a:pt x="30632" y="111328"/>
                        <a:pt x="33775" y="122358"/>
                        <a:pt x="39662" y="131388"/>
                      </a:cubicBezTo>
                      <a:cubicBezTo>
                        <a:pt x="45491" y="140418"/>
                        <a:pt x="52807" y="147104"/>
                        <a:pt x="61550" y="151562"/>
                      </a:cubicBezTo>
                      <a:cubicBezTo>
                        <a:pt x="70294" y="156019"/>
                        <a:pt x="79381" y="158248"/>
                        <a:pt x="88754" y="158248"/>
                      </a:cubicBezTo>
                      <a:cubicBezTo>
                        <a:pt x="110700" y="158248"/>
                        <a:pt x="127673" y="147504"/>
                        <a:pt x="139617" y="125958"/>
                      </a:cubicBezTo>
                      <a:lnTo>
                        <a:pt x="165906" y="138589"/>
                      </a:lnTo>
                      <a:cubicBezTo>
                        <a:pt x="158420" y="152591"/>
                        <a:pt x="148076" y="163906"/>
                        <a:pt x="134874" y="172421"/>
                      </a:cubicBezTo>
                      <a:cubicBezTo>
                        <a:pt x="121672" y="180937"/>
                        <a:pt x="105842" y="185223"/>
                        <a:pt x="87382" y="185223"/>
                      </a:cubicBezTo>
                      <a:cubicBezTo>
                        <a:pt x="70409" y="185166"/>
                        <a:pt x="55435" y="181223"/>
                        <a:pt x="42234" y="173279"/>
                      </a:cubicBezTo>
                      <a:close/>
                      <a:moveTo>
                        <a:pt x="137388" y="73324"/>
                      </a:moveTo>
                      <a:cubicBezTo>
                        <a:pt x="136931" y="66351"/>
                        <a:pt x="134931" y="59322"/>
                        <a:pt x="131445" y="52292"/>
                      </a:cubicBezTo>
                      <a:cubicBezTo>
                        <a:pt x="127959" y="45263"/>
                        <a:pt x="122301" y="39319"/>
                        <a:pt x="114414" y="34404"/>
                      </a:cubicBezTo>
                      <a:cubicBezTo>
                        <a:pt x="106585" y="29489"/>
                        <a:pt x="96583" y="27032"/>
                        <a:pt x="84410" y="27032"/>
                      </a:cubicBezTo>
                      <a:cubicBezTo>
                        <a:pt x="71323" y="27032"/>
                        <a:pt x="59950" y="31261"/>
                        <a:pt x="50406" y="39662"/>
                      </a:cubicBezTo>
                      <a:cubicBezTo>
                        <a:pt x="40805" y="48063"/>
                        <a:pt x="34747" y="59322"/>
                        <a:pt x="32175" y="73324"/>
                      </a:cubicBezTo>
                      <a:lnTo>
                        <a:pt x="137388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33182920-BB47-8BAD-A133-D152C91441E6}"/>
                    </a:ext>
                  </a:extLst>
                </p:cNvPr>
                <p:cNvSpPr/>
                <p:nvPr/>
              </p:nvSpPr>
              <p:spPr>
                <a:xfrm>
                  <a:off x="5053831" y="5416734"/>
                  <a:ext cx="171850" cy="173907"/>
                </a:xfrm>
                <a:custGeom>
                  <a:avLst/>
                  <a:gdLst>
                    <a:gd name="connsiteX0" fmla="*/ 0 w 171850"/>
                    <a:gd name="connsiteY0" fmla="*/ 0 h 173907"/>
                    <a:gd name="connsiteX1" fmla="*/ 32290 w 171850"/>
                    <a:gd name="connsiteY1" fmla="*/ 0 h 173907"/>
                    <a:gd name="connsiteX2" fmla="*/ 85611 w 171850"/>
                    <a:gd name="connsiteY2" fmla="*/ 138874 h 173907"/>
                    <a:gd name="connsiteX3" fmla="*/ 86296 w 171850"/>
                    <a:gd name="connsiteY3" fmla="*/ 138874 h 173907"/>
                    <a:gd name="connsiteX4" fmla="*/ 140303 w 171850"/>
                    <a:gd name="connsiteY4" fmla="*/ 0 h 173907"/>
                    <a:gd name="connsiteX5" fmla="*/ 171850 w 171850"/>
                    <a:gd name="connsiteY5" fmla="*/ 0 h 173907"/>
                    <a:gd name="connsiteX6" fmla="*/ 100641 w 171850"/>
                    <a:gd name="connsiteY6" fmla="*/ 173907 h 173907"/>
                    <a:gd name="connsiteX7" fmla="*/ 70466 w 171850"/>
                    <a:gd name="connsiteY7" fmla="*/ 173907 h 173907"/>
                    <a:gd name="connsiteX8" fmla="*/ 0 w 171850"/>
                    <a:gd name="connsiteY8" fmla="*/ 0 h 173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850" h="173907">
                      <a:moveTo>
                        <a:pt x="0" y="0"/>
                      </a:moveTo>
                      <a:lnTo>
                        <a:pt x="32290" y="0"/>
                      </a:lnTo>
                      <a:lnTo>
                        <a:pt x="85611" y="138874"/>
                      </a:lnTo>
                      <a:lnTo>
                        <a:pt x="86296" y="138874"/>
                      </a:lnTo>
                      <a:lnTo>
                        <a:pt x="140303" y="0"/>
                      </a:lnTo>
                      <a:lnTo>
                        <a:pt x="171850" y="0"/>
                      </a:lnTo>
                      <a:lnTo>
                        <a:pt x="100641" y="173907"/>
                      </a:lnTo>
                      <a:lnTo>
                        <a:pt x="70466" y="1739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93325094-FE27-A990-986C-F00504D7E94F}"/>
                    </a:ext>
                  </a:extLst>
                </p:cNvPr>
                <p:cNvSpPr/>
                <p:nvPr/>
              </p:nvSpPr>
              <p:spPr>
                <a:xfrm>
                  <a:off x="5237969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2 w 168992"/>
                    <a:gd name="connsiteY8" fmla="*/ 91212 h 185222"/>
                    <a:gd name="connsiteX9" fmla="*/ 168306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0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0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446 w 168992"/>
                    <a:gd name="connsiteY19" fmla="*/ 73324 h 185222"/>
                    <a:gd name="connsiteX20" fmla="*/ 131502 w 168992"/>
                    <a:gd name="connsiteY20" fmla="*/ 52292 h 185222"/>
                    <a:gd name="connsiteX21" fmla="*/ 114471 w 168992"/>
                    <a:gd name="connsiteY21" fmla="*/ 34404 h 185222"/>
                    <a:gd name="connsiteX22" fmla="*/ 84468 w 168992"/>
                    <a:gd name="connsiteY22" fmla="*/ 27032 h 185222"/>
                    <a:gd name="connsiteX23" fmla="*/ 50463 w 168992"/>
                    <a:gd name="connsiteY23" fmla="*/ 39662 h 185222"/>
                    <a:gd name="connsiteX24" fmla="*/ 32232 w 168992"/>
                    <a:gd name="connsiteY24" fmla="*/ 73324 h 185222"/>
                    <a:gd name="connsiteX25" fmla="*/ 137446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6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70" y="0"/>
                        <a:pt x="116814" y="3772"/>
                        <a:pt x="129559" y="11373"/>
                      </a:cubicBezTo>
                      <a:cubicBezTo>
                        <a:pt x="142303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2" y="73209"/>
                        <a:pt x="168992" y="91212"/>
                      </a:cubicBezTo>
                      <a:cubicBezTo>
                        <a:pt x="168992" y="94469"/>
                        <a:pt x="168764" y="96812"/>
                        <a:pt x="168306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8" y="122358"/>
                        <a:pt x="39605" y="131388"/>
                      </a:cubicBezTo>
                      <a:cubicBezTo>
                        <a:pt x="45434" y="140418"/>
                        <a:pt x="52749" y="147104"/>
                        <a:pt x="61550" y="151562"/>
                      </a:cubicBezTo>
                      <a:cubicBezTo>
                        <a:pt x="70294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0" y="125958"/>
                      </a:cubicBezTo>
                      <a:lnTo>
                        <a:pt x="165849" y="138589"/>
                      </a:lnTo>
                      <a:cubicBezTo>
                        <a:pt x="158362" y="152591"/>
                        <a:pt x="148018" y="163906"/>
                        <a:pt x="134817" y="172421"/>
                      </a:cubicBezTo>
                      <a:cubicBezTo>
                        <a:pt x="121615" y="180937"/>
                        <a:pt x="105784" y="185223"/>
                        <a:pt x="87325" y="185223"/>
                      </a:cubicBezTo>
                      <a:cubicBezTo>
                        <a:pt x="70466" y="185166"/>
                        <a:pt x="55435" y="181223"/>
                        <a:pt x="42234" y="173279"/>
                      </a:cubicBezTo>
                      <a:close/>
                      <a:moveTo>
                        <a:pt x="137446" y="73324"/>
                      </a:moveTo>
                      <a:cubicBezTo>
                        <a:pt x="136988" y="66351"/>
                        <a:pt x="134988" y="59322"/>
                        <a:pt x="131502" y="52292"/>
                      </a:cubicBezTo>
                      <a:cubicBezTo>
                        <a:pt x="128016" y="45263"/>
                        <a:pt x="122301" y="39319"/>
                        <a:pt x="114471" y="34404"/>
                      </a:cubicBezTo>
                      <a:cubicBezTo>
                        <a:pt x="106642" y="29489"/>
                        <a:pt x="96641" y="27032"/>
                        <a:pt x="84468" y="27032"/>
                      </a:cubicBezTo>
                      <a:cubicBezTo>
                        <a:pt x="71380" y="27032"/>
                        <a:pt x="60008" y="31261"/>
                        <a:pt x="50463" y="39662"/>
                      </a:cubicBezTo>
                      <a:cubicBezTo>
                        <a:pt x="40862" y="48063"/>
                        <a:pt x="34804" y="59322"/>
                        <a:pt x="32232" y="73324"/>
                      </a:cubicBezTo>
                      <a:lnTo>
                        <a:pt x="137446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3222154-B7B6-9DF9-A3F4-2B831F6EC3F6}"/>
                    </a:ext>
                  </a:extLst>
                </p:cNvPr>
                <p:cNvSpPr/>
                <p:nvPr/>
              </p:nvSpPr>
              <p:spPr>
                <a:xfrm>
                  <a:off x="5437136" y="5339581"/>
                  <a:ext cx="29832" cy="251059"/>
                </a:xfrm>
                <a:custGeom>
                  <a:avLst/>
                  <a:gdLst>
                    <a:gd name="connsiteX0" fmla="*/ 0 w 29832"/>
                    <a:gd name="connsiteY0" fmla="*/ 0 h 251059"/>
                    <a:gd name="connsiteX1" fmla="*/ 29832 w 29832"/>
                    <a:gd name="connsiteY1" fmla="*/ 0 h 251059"/>
                    <a:gd name="connsiteX2" fmla="*/ 29832 w 29832"/>
                    <a:gd name="connsiteY2" fmla="*/ 251060 h 251059"/>
                    <a:gd name="connsiteX3" fmla="*/ 0 w 29832"/>
                    <a:gd name="connsiteY3" fmla="*/ 251060 h 251059"/>
                    <a:gd name="connsiteX4" fmla="*/ 0 w 29832"/>
                    <a:gd name="connsiteY4" fmla="*/ 0 h 25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32" h="251059">
                      <a:moveTo>
                        <a:pt x="0" y="0"/>
                      </a:moveTo>
                      <a:lnTo>
                        <a:pt x="29832" y="0"/>
                      </a:lnTo>
                      <a:lnTo>
                        <a:pt x="29832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814D6941-EBDC-0C42-769A-568A75D3179D}"/>
                    </a:ext>
                  </a:extLst>
                </p:cNvPr>
                <p:cNvSpPr/>
                <p:nvPr/>
              </p:nvSpPr>
              <p:spPr>
                <a:xfrm>
                  <a:off x="5495372" y="5411133"/>
                  <a:ext cx="178422" cy="185108"/>
                </a:xfrm>
                <a:custGeom>
                  <a:avLst/>
                  <a:gdLst>
                    <a:gd name="connsiteX0" fmla="*/ 43091 w 178422"/>
                    <a:gd name="connsiteY0" fmla="*/ 173050 h 185108"/>
                    <a:gd name="connsiteX1" fmla="*/ 11373 w 178422"/>
                    <a:gd name="connsiteY1" fmla="*/ 139732 h 185108"/>
                    <a:gd name="connsiteX2" fmla="*/ 0 w 178422"/>
                    <a:gd name="connsiteY2" fmla="*/ 92583 h 185108"/>
                    <a:gd name="connsiteX3" fmla="*/ 11373 w 178422"/>
                    <a:gd name="connsiteY3" fmla="*/ 45434 h 185108"/>
                    <a:gd name="connsiteX4" fmla="*/ 43091 w 178422"/>
                    <a:gd name="connsiteY4" fmla="*/ 12116 h 185108"/>
                    <a:gd name="connsiteX5" fmla="*/ 89040 w 178422"/>
                    <a:gd name="connsiteY5" fmla="*/ 0 h 185108"/>
                    <a:gd name="connsiteX6" fmla="*/ 135160 w 178422"/>
                    <a:gd name="connsiteY6" fmla="*/ 12116 h 185108"/>
                    <a:gd name="connsiteX7" fmla="*/ 167049 w 178422"/>
                    <a:gd name="connsiteY7" fmla="*/ 45434 h 185108"/>
                    <a:gd name="connsiteX8" fmla="*/ 178422 w 178422"/>
                    <a:gd name="connsiteY8" fmla="*/ 92583 h 185108"/>
                    <a:gd name="connsiteX9" fmla="*/ 167049 w 178422"/>
                    <a:gd name="connsiteY9" fmla="*/ 139732 h 185108"/>
                    <a:gd name="connsiteX10" fmla="*/ 135160 w 178422"/>
                    <a:gd name="connsiteY10" fmla="*/ 173050 h 185108"/>
                    <a:gd name="connsiteX11" fmla="*/ 89040 w 178422"/>
                    <a:gd name="connsiteY11" fmla="*/ 185109 h 185108"/>
                    <a:gd name="connsiteX12" fmla="*/ 43091 w 178422"/>
                    <a:gd name="connsiteY12" fmla="*/ 173050 h 185108"/>
                    <a:gd name="connsiteX13" fmla="*/ 118472 w 178422"/>
                    <a:gd name="connsiteY13" fmla="*/ 150076 h 185108"/>
                    <a:gd name="connsiteX14" fmla="*/ 140418 w 178422"/>
                    <a:gd name="connsiteY14" fmla="*/ 127102 h 185108"/>
                    <a:gd name="connsiteX15" fmla="*/ 148647 w 178422"/>
                    <a:gd name="connsiteY15" fmla="*/ 92583 h 185108"/>
                    <a:gd name="connsiteX16" fmla="*/ 140418 w 178422"/>
                    <a:gd name="connsiteY16" fmla="*/ 58064 h 185108"/>
                    <a:gd name="connsiteX17" fmla="*/ 118472 w 178422"/>
                    <a:gd name="connsiteY17" fmla="*/ 35090 h 185108"/>
                    <a:gd name="connsiteX18" fmla="*/ 89040 w 178422"/>
                    <a:gd name="connsiteY18" fmla="*/ 27032 h 185108"/>
                    <a:gd name="connsiteX19" fmla="*/ 59950 w 178422"/>
                    <a:gd name="connsiteY19" fmla="*/ 35090 h 185108"/>
                    <a:gd name="connsiteX20" fmla="*/ 38062 w 178422"/>
                    <a:gd name="connsiteY20" fmla="*/ 58064 h 185108"/>
                    <a:gd name="connsiteX21" fmla="*/ 29832 w 178422"/>
                    <a:gd name="connsiteY21" fmla="*/ 92583 h 185108"/>
                    <a:gd name="connsiteX22" fmla="*/ 38062 w 178422"/>
                    <a:gd name="connsiteY22" fmla="*/ 127102 h 185108"/>
                    <a:gd name="connsiteX23" fmla="*/ 59950 w 178422"/>
                    <a:gd name="connsiteY23" fmla="*/ 150076 h 185108"/>
                    <a:gd name="connsiteX24" fmla="*/ 89040 w 178422"/>
                    <a:gd name="connsiteY24" fmla="*/ 158134 h 185108"/>
                    <a:gd name="connsiteX25" fmla="*/ 118472 w 178422"/>
                    <a:gd name="connsiteY25" fmla="*/ 150076 h 18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422" h="185108">
                      <a:moveTo>
                        <a:pt x="43091" y="173050"/>
                      </a:moveTo>
                      <a:cubicBezTo>
                        <a:pt x="29546" y="164992"/>
                        <a:pt x="18974" y="153848"/>
                        <a:pt x="11373" y="139732"/>
                      </a:cubicBezTo>
                      <a:cubicBezTo>
                        <a:pt x="3772" y="125616"/>
                        <a:pt x="0" y="109899"/>
                        <a:pt x="0" y="92583"/>
                      </a:cubicBezTo>
                      <a:cubicBezTo>
                        <a:pt x="0" y="75266"/>
                        <a:pt x="3772" y="59550"/>
                        <a:pt x="11373" y="45434"/>
                      </a:cubicBezTo>
                      <a:cubicBezTo>
                        <a:pt x="18974" y="31261"/>
                        <a:pt x="29546" y="20174"/>
                        <a:pt x="43091" y="12116"/>
                      </a:cubicBezTo>
                      <a:cubicBezTo>
                        <a:pt x="56635" y="4057"/>
                        <a:pt x="71952" y="0"/>
                        <a:pt x="89040" y="0"/>
                      </a:cubicBezTo>
                      <a:cubicBezTo>
                        <a:pt x="106128" y="0"/>
                        <a:pt x="121501" y="4001"/>
                        <a:pt x="135160" y="12116"/>
                      </a:cubicBezTo>
                      <a:cubicBezTo>
                        <a:pt x="148818" y="20174"/>
                        <a:pt x="159448" y="31261"/>
                        <a:pt x="167049" y="45434"/>
                      </a:cubicBezTo>
                      <a:cubicBezTo>
                        <a:pt x="174650" y="59607"/>
                        <a:pt x="178422" y="75266"/>
                        <a:pt x="178422" y="92583"/>
                      </a:cubicBezTo>
                      <a:cubicBezTo>
                        <a:pt x="178422" y="109899"/>
                        <a:pt x="174593" y="125616"/>
                        <a:pt x="167049" y="139732"/>
                      </a:cubicBezTo>
                      <a:cubicBezTo>
                        <a:pt x="159448" y="153905"/>
                        <a:pt x="148818" y="164992"/>
                        <a:pt x="135160" y="173050"/>
                      </a:cubicBezTo>
                      <a:cubicBezTo>
                        <a:pt x="121501" y="181108"/>
                        <a:pt x="106128" y="185109"/>
                        <a:pt x="89040" y="185109"/>
                      </a:cubicBezTo>
                      <a:cubicBezTo>
                        <a:pt x="71952" y="185109"/>
                        <a:pt x="56635" y="181108"/>
                        <a:pt x="43091" y="173050"/>
                      </a:cubicBezTo>
                      <a:close/>
                      <a:moveTo>
                        <a:pt x="118472" y="150076"/>
                      </a:moveTo>
                      <a:cubicBezTo>
                        <a:pt x="127616" y="144704"/>
                        <a:pt x="134874" y="137046"/>
                        <a:pt x="140418" y="127102"/>
                      </a:cubicBezTo>
                      <a:cubicBezTo>
                        <a:pt x="145904" y="117158"/>
                        <a:pt x="148647" y="105670"/>
                        <a:pt x="148647" y="92583"/>
                      </a:cubicBezTo>
                      <a:cubicBezTo>
                        <a:pt x="148647" y="79496"/>
                        <a:pt x="145904" y="68008"/>
                        <a:pt x="140418" y="58064"/>
                      </a:cubicBezTo>
                      <a:cubicBezTo>
                        <a:pt x="134931" y="48120"/>
                        <a:pt x="127616" y="40462"/>
                        <a:pt x="118472" y="35090"/>
                      </a:cubicBezTo>
                      <a:cubicBezTo>
                        <a:pt x="109385" y="29718"/>
                        <a:pt x="99555" y="27032"/>
                        <a:pt x="89040" y="27032"/>
                      </a:cubicBezTo>
                      <a:cubicBezTo>
                        <a:pt x="78753" y="27032"/>
                        <a:pt x="69037" y="29718"/>
                        <a:pt x="59950" y="35090"/>
                      </a:cubicBezTo>
                      <a:cubicBezTo>
                        <a:pt x="50863" y="40462"/>
                        <a:pt x="43548" y="48120"/>
                        <a:pt x="38062" y="58064"/>
                      </a:cubicBezTo>
                      <a:cubicBezTo>
                        <a:pt x="32576" y="68008"/>
                        <a:pt x="29832" y="79496"/>
                        <a:pt x="29832" y="92583"/>
                      </a:cubicBezTo>
                      <a:cubicBezTo>
                        <a:pt x="29832" y="105670"/>
                        <a:pt x="32576" y="117215"/>
                        <a:pt x="38062" y="127102"/>
                      </a:cubicBezTo>
                      <a:cubicBezTo>
                        <a:pt x="43548" y="137046"/>
                        <a:pt x="50863" y="144704"/>
                        <a:pt x="59950" y="150076"/>
                      </a:cubicBezTo>
                      <a:cubicBezTo>
                        <a:pt x="69094" y="155448"/>
                        <a:pt x="78753" y="158134"/>
                        <a:pt x="89040" y="158134"/>
                      </a:cubicBezTo>
                      <a:cubicBezTo>
                        <a:pt x="99555" y="158134"/>
                        <a:pt x="109385" y="155448"/>
                        <a:pt x="118472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E4208FB6-6EEA-DD23-3249-BC1C8731CF8A}"/>
                    </a:ext>
                  </a:extLst>
                </p:cNvPr>
                <p:cNvSpPr/>
                <p:nvPr/>
              </p:nvSpPr>
              <p:spPr>
                <a:xfrm>
                  <a:off x="5700826" y="5411133"/>
                  <a:ext cx="173164" cy="255231"/>
                </a:xfrm>
                <a:custGeom>
                  <a:avLst/>
                  <a:gdLst>
                    <a:gd name="connsiteX0" fmla="*/ 0 w 173164"/>
                    <a:gd name="connsiteY0" fmla="*/ 5601 h 255231"/>
                    <a:gd name="connsiteX1" fmla="*/ 28403 w 173164"/>
                    <a:gd name="connsiteY1" fmla="*/ 5601 h 255231"/>
                    <a:gd name="connsiteX2" fmla="*/ 28403 w 173164"/>
                    <a:gd name="connsiteY2" fmla="*/ 31204 h 255231"/>
                    <a:gd name="connsiteX3" fmla="*/ 29775 w 173164"/>
                    <a:gd name="connsiteY3" fmla="*/ 31204 h 255231"/>
                    <a:gd name="connsiteX4" fmla="*/ 53950 w 173164"/>
                    <a:gd name="connsiteY4" fmla="*/ 8915 h 255231"/>
                    <a:gd name="connsiteX5" fmla="*/ 90411 w 173164"/>
                    <a:gd name="connsiteY5" fmla="*/ 0 h 255231"/>
                    <a:gd name="connsiteX6" fmla="*/ 131788 w 173164"/>
                    <a:gd name="connsiteY6" fmla="*/ 12116 h 255231"/>
                    <a:gd name="connsiteX7" fmla="*/ 161963 w 173164"/>
                    <a:gd name="connsiteY7" fmla="*/ 45263 h 255231"/>
                    <a:gd name="connsiteX8" fmla="*/ 173164 w 173164"/>
                    <a:gd name="connsiteY8" fmla="*/ 92583 h 255231"/>
                    <a:gd name="connsiteX9" fmla="*/ 161963 w 173164"/>
                    <a:gd name="connsiteY9" fmla="*/ 139903 h 255231"/>
                    <a:gd name="connsiteX10" fmla="*/ 131788 w 173164"/>
                    <a:gd name="connsiteY10" fmla="*/ 173050 h 255231"/>
                    <a:gd name="connsiteX11" fmla="*/ 90411 w 173164"/>
                    <a:gd name="connsiteY11" fmla="*/ 185109 h 255231"/>
                    <a:gd name="connsiteX12" fmla="*/ 53778 w 173164"/>
                    <a:gd name="connsiteY12" fmla="*/ 176193 h 255231"/>
                    <a:gd name="connsiteX13" fmla="*/ 29775 w 173164"/>
                    <a:gd name="connsiteY13" fmla="*/ 153562 h 255231"/>
                    <a:gd name="connsiteX14" fmla="*/ 28403 w 173164"/>
                    <a:gd name="connsiteY14" fmla="*/ 153562 h 255231"/>
                    <a:gd name="connsiteX15" fmla="*/ 29775 w 173164"/>
                    <a:gd name="connsiteY15" fmla="*/ 177736 h 255231"/>
                    <a:gd name="connsiteX16" fmla="*/ 29775 w 173164"/>
                    <a:gd name="connsiteY16" fmla="*/ 255232 h 255231"/>
                    <a:gd name="connsiteX17" fmla="*/ 0 w 173164"/>
                    <a:gd name="connsiteY17" fmla="*/ 255232 h 255231"/>
                    <a:gd name="connsiteX18" fmla="*/ 0 w 173164"/>
                    <a:gd name="connsiteY18" fmla="*/ 5601 h 255231"/>
                    <a:gd name="connsiteX19" fmla="*/ 114471 w 173164"/>
                    <a:gd name="connsiteY19" fmla="*/ 150076 h 255231"/>
                    <a:gd name="connsiteX20" fmla="*/ 135502 w 173164"/>
                    <a:gd name="connsiteY20" fmla="*/ 127102 h 255231"/>
                    <a:gd name="connsiteX21" fmla="*/ 143389 w 173164"/>
                    <a:gd name="connsiteY21" fmla="*/ 92583 h 255231"/>
                    <a:gd name="connsiteX22" fmla="*/ 135502 w 173164"/>
                    <a:gd name="connsiteY22" fmla="*/ 58064 h 255231"/>
                    <a:gd name="connsiteX23" fmla="*/ 114471 w 173164"/>
                    <a:gd name="connsiteY23" fmla="*/ 35090 h 255231"/>
                    <a:gd name="connsiteX24" fmla="*/ 85896 w 173164"/>
                    <a:gd name="connsiteY24" fmla="*/ 27032 h 255231"/>
                    <a:gd name="connsiteX25" fmla="*/ 57321 w 173164"/>
                    <a:gd name="connsiteY25" fmla="*/ 34919 h 255231"/>
                    <a:gd name="connsiteX26" fmla="*/ 36290 w 173164"/>
                    <a:gd name="connsiteY26" fmla="*/ 57721 h 255231"/>
                    <a:gd name="connsiteX27" fmla="*/ 28403 w 173164"/>
                    <a:gd name="connsiteY27" fmla="*/ 92583 h 255231"/>
                    <a:gd name="connsiteX28" fmla="*/ 36290 w 173164"/>
                    <a:gd name="connsiteY28" fmla="*/ 127330 h 255231"/>
                    <a:gd name="connsiteX29" fmla="*/ 57321 w 173164"/>
                    <a:gd name="connsiteY29" fmla="*/ 150304 h 255231"/>
                    <a:gd name="connsiteX30" fmla="*/ 85896 w 173164"/>
                    <a:gd name="connsiteY30" fmla="*/ 158191 h 255231"/>
                    <a:gd name="connsiteX31" fmla="*/ 114471 w 173164"/>
                    <a:gd name="connsiteY31" fmla="*/ 150076 h 255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3164" h="255231">
                      <a:moveTo>
                        <a:pt x="0" y="5601"/>
                      </a:moveTo>
                      <a:lnTo>
                        <a:pt x="28403" y="5601"/>
                      </a:lnTo>
                      <a:lnTo>
                        <a:pt x="28403" y="31204"/>
                      </a:lnTo>
                      <a:lnTo>
                        <a:pt x="29775" y="31204"/>
                      </a:lnTo>
                      <a:cubicBezTo>
                        <a:pt x="35376" y="22345"/>
                        <a:pt x="43434" y="14916"/>
                        <a:pt x="53950" y="8915"/>
                      </a:cubicBezTo>
                      <a:cubicBezTo>
                        <a:pt x="64465" y="2972"/>
                        <a:pt x="76638" y="0"/>
                        <a:pt x="90411" y="0"/>
                      </a:cubicBezTo>
                      <a:cubicBezTo>
                        <a:pt x="105385" y="0"/>
                        <a:pt x="119158" y="4001"/>
                        <a:pt x="131788" y="12116"/>
                      </a:cubicBezTo>
                      <a:cubicBezTo>
                        <a:pt x="144418" y="20174"/>
                        <a:pt x="154477" y="31204"/>
                        <a:pt x="161963" y="45263"/>
                      </a:cubicBezTo>
                      <a:cubicBezTo>
                        <a:pt x="169450" y="59322"/>
                        <a:pt x="173164" y="75038"/>
                        <a:pt x="173164" y="92583"/>
                      </a:cubicBezTo>
                      <a:cubicBezTo>
                        <a:pt x="173164" y="110128"/>
                        <a:pt x="169450" y="125901"/>
                        <a:pt x="161963" y="139903"/>
                      </a:cubicBezTo>
                      <a:cubicBezTo>
                        <a:pt x="154477" y="153962"/>
                        <a:pt x="144418" y="164992"/>
                        <a:pt x="131788" y="173050"/>
                      </a:cubicBezTo>
                      <a:cubicBezTo>
                        <a:pt x="119158" y="181108"/>
                        <a:pt x="105385" y="185109"/>
                        <a:pt x="90411" y="185109"/>
                      </a:cubicBezTo>
                      <a:cubicBezTo>
                        <a:pt x="76581" y="185109"/>
                        <a:pt x="64408" y="182137"/>
                        <a:pt x="53778" y="176193"/>
                      </a:cubicBezTo>
                      <a:cubicBezTo>
                        <a:pt x="43148" y="170250"/>
                        <a:pt x="35147" y="162706"/>
                        <a:pt x="29775" y="153562"/>
                      </a:cubicBezTo>
                      <a:lnTo>
                        <a:pt x="28403" y="153562"/>
                      </a:lnTo>
                      <a:lnTo>
                        <a:pt x="29775" y="177736"/>
                      </a:lnTo>
                      <a:lnTo>
                        <a:pt x="29775" y="255232"/>
                      </a:lnTo>
                      <a:lnTo>
                        <a:pt x="0" y="255232"/>
                      </a:lnTo>
                      <a:lnTo>
                        <a:pt x="0" y="5601"/>
                      </a:lnTo>
                      <a:close/>
                      <a:moveTo>
                        <a:pt x="114471" y="150076"/>
                      </a:moveTo>
                      <a:cubicBezTo>
                        <a:pt x="123215" y="144704"/>
                        <a:pt x="130245" y="137046"/>
                        <a:pt x="135502" y="127102"/>
                      </a:cubicBezTo>
                      <a:cubicBezTo>
                        <a:pt x="140760" y="117158"/>
                        <a:pt x="143389" y="105670"/>
                        <a:pt x="143389" y="92583"/>
                      </a:cubicBezTo>
                      <a:cubicBezTo>
                        <a:pt x="143389" y="79496"/>
                        <a:pt x="140760" y="68008"/>
                        <a:pt x="135502" y="58064"/>
                      </a:cubicBezTo>
                      <a:cubicBezTo>
                        <a:pt x="130245" y="48120"/>
                        <a:pt x="123215" y="40462"/>
                        <a:pt x="114471" y="35090"/>
                      </a:cubicBezTo>
                      <a:cubicBezTo>
                        <a:pt x="105728" y="29718"/>
                        <a:pt x="96183" y="27032"/>
                        <a:pt x="85896" y="27032"/>
                      </a:cubicBezTo>
                      <a:cubicBezTo>
                        <a:pt x="75609" y="27032"/>
                        <a:pt x="66065" y="29661"/>
                        <a:pt x="57321" y="34919"/>
                      </a:cubicBezTo>
                      <a:cubicBezTo>
                        <a:pt x="48578" y="40176"/>
                        <a:pt x="41548" y="47777"/>
                        <a:pt x="36290" y="57721"/>
                      </a:cubicBezTo>
                      <a:cubicBezTo>
                        <a:pt x="31032" y="67665"/>
                        <a:pt x="28403" y="79267"/>
                        <a:pt x="28403" y="92583"/>
                      </a:cubicBezTo>
                      <a:cubicBezTo>
                        <a:pt x="28403" y="105670"/>
                        <a:pt x="31032" y="117272"/>
                        <a:pt x="36290" y="127330"/>
                      </a:cubicBezTo>
                      <a:cubicBezTo>
                        <a:pt x="41548" y="137388"/>
                        <a:pt x="48578" y="145047"/>
                        <a:pt x="57321" y="150304"/>
                      </a:cubicBezTo>
                      <a:cubicBezTo>
                        <a:pt x="66065" y="155562"/>
                        <a:pt x="75609" y="158191"/>
                        <a:pt x="85896" y="158191"/>
                      </a:cubicBezTo>
                      <a:cubicBezTo>
                        <a:pt x="96183" y="158191"/>
                        <a:pt x="105728" y="155448"/>
                        <a:pt x="114471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52F3C813-A1D8-98F0-21DC-6EFBF22625B0}"/>
                    </a:ext>
                  </a:extLst>
                </p:cNvPr>
                <p:cNvSpPr/>
                <p:nvPr/>
              </p:nvSpPr>
              <p:spPr>
                <a:xfrm>
                  <a:off x="5901423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2 w 168992"/>
                    <a:gd name="connsiteY8" fmla="*/ 91212 h 185222"/>
                    <a:gd name="connsiteX9" fmla="*/ 168306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1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1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446 w 168992"/>
                    <a:gd name="connsiteY19" fmla="*/ 73324 h 185222"/>
                    <a:gd name="connsiteX20" fmla="*/ 131502 w 168992"/>
                    <a:gd name="connsiteY20" fmla="*/ 52292 h 185222"/>
                    <a:gd name="connsiteX21" fmla="*/ 114472 w 168992"/>
                    <a:gd name="connsiteY21" fmla="*/ 34404 h 185222"/>
                    <a:gd name="connsiteX22" fmla="*/ 84468 w 168992"/>
                    <a:gd name="connsiteY22" fmla="*/ 27032 h 185222"/>
                    <a:gd name="connsiteX23" fmla="*/ 50463 w 168992"/>
                    <a:gd name="connsiteY23" fmla="*/ 39662 h 185222"/>
                    <a:gd name="connsiteX24" fmla="*/ 32233 w 168992"/>
                    <a:gd name="connsiteY24" fmla="*/ 73324 h 185222"/>
                    <a:gd name="connsiteX25" fmla="*/ 137446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6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70" y="0"/>
                        <a:pt x="116815" y="3772"/>
                        <a:pt x="129559" y="11373"/>
                      </a:cubicBezTo>
                      <a:cubicBezTo>
                        <a:pt x="142304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2" y="73209"/>
                        <a:pt x="168992" y="91212"/>
                      </a:cubicBezTo>
                      <a:cubicBezTo>
                        <a:pt x="168992" y="94469"/>
                        <a:pt x="168764" y="96812"/>
                        <a:pt x="168306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9" y="122358"/>
                        <a:pt x="39605" y="131388"/>
                      </a:cubicBezTo>
                      <a:cubicBezTo>
                        <a:pt x="45434" y="140418"/>
                        <a:pt x="52749" y="147104"/>
                        <a:pt x="61551" y="151562"/>
                      </a:cubicBezTo>
                      <a:cubicBezTo>
                        <a:pt x="70352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1" y="125958"/>
                      </a:cubicBezTo>
                      <a:lnTo>
                        <a:pt x="165849" y="138589"/>
                      </a:lnTo>
                      <a:cubicBezTo>
                        <a:pt x="158362" y="152591"/>
                        <a:pt x="148019" y="163906"/>
                        <a:pt x="134817" y="172421"/>
                      </a:cubicBezTo>
                      <a:cubicBezTo>
                        <a:pt x="121615" y="180937"/>
                        <a:pt x="105785" y="185223"/>
                        <a:pt x="87325" y="185223"/>
                      </a:cubicBezTo>
                      <a:cubicBezTo>
                        <a:pt x="70466" y="185166"/>
                        <a:pt x="55435" y="181223"/>
                        <a:pt x="42234" y="173279"/>
                      </a:cubicBezTo>
                      <a:close/>
                      <a:moveTo>
                        <a:pt x="137446" y="73324"/>
                      </a:moveTo>
                      <a:cubicBezTo>
                        <a:pt x="136988" y="66351"/>
                        <a:pt x="134988" y="59322"/>
                        <a:pt x="131502" y="52292"/>
                      </a:cubicBezTo>
                      <a:cubicBezTo>
                        <a:pt x="128016" y="45263"/>
                        <a:pt x="122301" y="39319"/>
                        <a:pt x="114472" y="34404"/>
                      </a:cubicBezTo>
                      <a:cubicBezTo>
                        <a:pt x="106642" y="29489"/>
                        <a:pt x="96641" y="27032"/>
                        <a:pt x="84468" y="27032"/>
                      </a:cubicBezTo>
                      <a:cubicBezTo>
                        <a:pt x="71380" y="27032"/>
                        <a:pt x="60008" y="31261"/>
                        <a:pt x="50463" y="39662"/>
                      </a:cubicBezTo>
                      <a:cubicBezTo>
                        <a:pt x="40862" y="48063"/>
                        <a:pt x="34804" y="59322"/>
                        <a:pt x="32233" y="73324"/>
                      </a:cubicBezTo>
                      <a:lnTo>
                        <a:pt x="137446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7C2A1B1F-05A3-A472-D51E-1C8561D06D91}"/>
                    </a:ext>
                  </a:extLst>
                </p:cNvPr>
                <p:cNvSpPr/>
                <p:nvPr/>
              </p:nvSpPr>
              <p:spPr>
                <a:xfrm>
                  <a:off x="6100533" y="5411133"/>
                  <a:ext cx="100755" cy="179507"/>
                </a:xfrm>
                <a:custGeom>
                  <a:avLst/>
                  <a:gdLst>
                    <a:gd name="connsiteX0" fmla="*/ 57 w 100755"/>
                    <a:gd name="connsiteY0" fmla="*/ 5601 h 179507"/>
                    <a:gd name="connsiteX1" fmla="*/ 28461 w 100755"/>
                    <a:gd name="connsiteY1" fmla="*/ 5601 h 179507"/>
                    <a:gd name="connsiteX2" fmla="*/ 28461 w 100755"/>
                    <a:gd name="connsiteY2" fmla="*/ 34004 h 179507"/>
                    <a:gd name="connsiteX3" fmla="*/ 29889 w 100755"/>
                    <a:gd name="connsiteY3" fmla="*/ 34004 h 179507"/>
                    <a:gd name="connsiteX4" fmla="*/ 50063 w 100755"/>
                    <a:gd name="connsiteY4" fmla="*/ 9830 h 179507"/>
                    <a:gd name="connsiteX5" fmla="*/ 80410 w 100755"/>
                    <a:gd name="connsiteY5" fmla="*/ 0 h 179507"/>
                    <a:gd name="connsiteX6" fmla="*/ 100755 w 100755"/>
                    <a:gd name="connsiteY6" fmla="*/ 3486 h 179507"/>
                    <a:gd name="connsiteX7" fmla="*/ 100755 w 100755"/>
                    <a:gd name="connsiteY7" fmla="*/ 35376 h 179507"/>
                    <a:gd name="connsiteX8" fmla="*/ 76181 w 100755"/>
                    <a:gd name="connsiteY8" fmla="*/ 30118 h 179507"/>
                    <a:gd name="connsiteX9" fmla="*/ 53207 w 100755"/>
                    <a:gd name="connsiteY9" fmla="*/ 37319 h 179507"/>
                    <a:gd name="connsiteX10" fmla="*/ 36176 w 100755"/>
                    <a:gd name="connsiteY10" fmla="*/ 56464 h 179507"/>
                    <a:gd name="connsiteX11" fmla="*/ 29833 w 100755"/>
                    <a:gd name="connsiteY11" fmla="*/ 82467 h 179507"/>
                    <a:gd name="connsiteX12" fmla="*/ 29833 w 100755"/>
                    <a:gd name="connsiteY12" fmla="*/ 179508 h 179507"/>
                    <a:gd name="connsiteX13" fmla="*/ 0 w 100755"/>
                    <a:gd name="connsiteY13" fmla="*/ 179508 h 179507"/>
                    <a:gd name="connsiteX14" fmla="*/ 0 w 100755"/>
                    <a:gd name="connsiteY14" fmla="*/ 5601 h 179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0755" h="179507">
                      <a:moveTo>
                        <a:pt x="57" y="5601"/>
                      </a:moveTo>
                      <a:lnTo>
                        <a:pt x="28461" y="5601"/>
                      </a:lnTo>
                      <a:lnTo>
                        <a:pt x="28461" y="34004"/>
                      </a:lnTo>
                      <a:lnTo>
                        <a:pt x="29889" y="34004"/>
                      </a:lnTo>
                      <a:cubicBezTo>
                        <a:pt x="33147" y="24403"/>
                        <a:pt x="39891" y="16345"/>
                        <a:pt x="50063" y="9830"/>
                      </a:cubicBezTo>
                      <a:cubicBezTo>
                        <a:pt x="60236" y="3314"/>
                        <a:pt x="70352" y="0"/>
                        <a:pt x="80410" y="0"/>
                      </a:cubicBezTo>
                      <a:cubicBezTo>
                        <a:pt x="87669" y="0"/>
                        <a:pt x="94469" y="1143"/>
                        <a:pt x="100755" y="3486"/>
                      </a:cubicBezTo>
                      <a:lnTo>
                        <a:pt x="100755" y="35376"/>
                      </a:lnTo>
                      <a:cubicBezTo>
                        <a:pt x="94412" y="31889"/>
                        <a:pt x="86240" y="30118"/>
                        <a:pt x="76181" y="30118"/>
                      </a:cubicBezTo>
                      <a:cubicBezTo>
                        <a:pt x="68009" y="30118"/>
                        <a:pt x="60351" y="32518"/>
                        <a:pt x="53207" y="37319"/>
                      </a:cubicBezTo>
                      <a:cubicBezTo>
                        <a:pt x="46063" y="42120"/>
                        <a:pt x="40405" y="48520"/>
                        <a:pt x="36176" y="56464"/>
                      </a:cubicBezTo>
                      <a:cubicBezTo>
                        <a:pt x="31947" y="64408"/>
                        <a:pt x="29833" y="73095"/>
                        <a:pt x="29833" y="82467"/>
                      </a:cubicBezTo>
                      <a:lnTo>
                        <a:pt x="29833" y="179508"/>
                      </a:lnTo>
                      <a:lnTo>
                        <a:pt x="0" y="179508"/>
                      </a:lnTo>
                      <a:lnTo>
                        <a:pt x="0" y="56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A9FE6C3-B391-6C1A-BF54-660A3E10C33D}"/>
                    </a:ext>
                  </a:extLst>
                </p:cNvPr>
                <p:cNvSpPr/>
                <p:nvPr/>
              </p:nvSpPr>
              <p:spPr>
                <a:xfrm>
                  <a:off x="6281184" y="5333923"/>
                  <a:ext cx="170364" cy="262318"/>
                </a:xfrm>
                <a:custGeom>
                  <a:avLst/>
                  <a:gdLst>
                    <a:gd name="connsiteX0" fmla="*/ 50636 w 170364"/>
                    <a:gd name="connsiteY0" fmla="*/ 254432 h 262318"/>
                    <a:gd name="connsiteX1" fmla="*/ 19431 w 170364"/>
                    <a:gd name="connsiteY1" fmla="*/ 231286 h 262318"/>
                    <a:gd name="connsiteX2" fmla="*/ 0 w 170364"/>
                    <a:gd name="connsiteY2" fmla="*/ 194310 h 262318"/>
                    <a:gd name="connsiteX3" fmla="*/ 28404 w 170364"/>
                    <a:gd name="connsiteY3" fmla="*/ 182708 h 262318"/>
                    <a:gd name="connsiteX4" fmla="*/ 50464 w 170364"/>
                    <a:gd name="connsiteY4" fmla="*/ 219513 h 262318"/>
                    <a:gd name="connsiteX5" fmla="*/ 88011 w 170364"/>
                    <a:gd name="connsiteY5" fmla="*/ 233858 h 262318"/>
                    <a:gd name="connsiteX6" fmla="*/ 125159 w 170364"/>
                    <a:gd name="connsiteY6" fmla="*/ 222142 h 262318"/>
                    <a:gd name="connsiteX7" fmla="*/ 140246 w 170364"/>
                    <a:gd name="connsiteY7" fmla="*/ 190024 h 262318"/>
                    <a:gd name="connsiteX8" fmla="*/ 127445 w 170364"/>
                    <a:gd name="connsiteY8" fmla="*/ 161106 h 262318"/>
                    <a:gd name="connsiteX9" fmla="*/ 85554 w 170364"/>
                    <a:gd name="connsiteY9" fmla="*/ 139903 h 262318"/>
                    <a:gd name="connsiteX10" fmla="*/ 69781 w 170364"/>
                    <a:gd name="connsiteY10" fmla="*/ 134303 h 262318"/>
                    <a:gd name="connsiteX11" fmla="*/ 26290 w 170364"/>
                    <a:gd name="connsiteY11" fmla="*/ 109385 h 262318"/>
                    <a:gd name="connsiteX12" fmla="*/ 9487 w 170364"/>
                    <a:gd name="connsiteY12" fmla="*/ 66637 h 262318"/>
                    <a:gd name="connsiteX13" fmla="*/ 19317 w 170364"/>
                    <a:gd name="connsiteY13" fmla="*/ 33490 h 262318"/>
                    <a:gd name="connsiteX14" fmla="*/ 46463 w 170364"/>
                    <a:gd name="connsiteY14" fmla="*/ 9144 h 262318"/>
                    <a:gd name="connsiteX15" fmla="*/ 85554 w 170364"/>
                    <a:gd name="connsiteY15" fmla="*/ 0 h 262318"/>
                    <a:gd name="connsiteX16" fmla="*/ 123615 w 170364"/>
                    <a:gd name="connsiteY16" fmla="*/ 8058 h 262318"/>
                    <a:gd name="connsiteX17" fmla="*/ 149562 w 170364"/>
                    <a:gd name="connsiteY17" fmla="*/ 27718 h 262318"/>
                    <a:gd name="connsiteX18" fmla="*/ 162707 w 170364"/>
                    <a:gd name="connsiteY18" fmla="*/ 50520 h 262318"/>
                    <a:gd name="connsiteX19" fmla="*/ 134988 w 170364"/>
                    <a:gd name="connsiteY19" fmla="*/ 62465 h 262318"/>
                    <a:gd name="connsiteX20" fmla="*/ 118872 w 170364"/>
                    <a:gd name="connsiteY20" fmla="*/ 38805 h 262318"/>
                    <a:gd name="connsiteX21" fmla="*/ 86240 w 170364"/>
                    <a:gd name="connsiteY21" fmla="*/ 28461 h 262318"/>
                    <a:gd name="connsiteX22" fmla="*/ 53264 w 170364"/>
                    <a:gd name="connsiteY22" fmla="*/ 39319 h 262318"/>
                    <a:gd name="connsiteX23" fmla="*/ 39605 w 170364"/>
                    <a:gd name="connsiteY23" fmla="*/ 66694 h 262318"/>
                    <a:gd name="connsiteX24" fmla="*/ 51150 w 170364"/>
                    <a:gd name="connsiteY24" fmla="*/ 90697 h 262318"/>
                    <a:gd name="connsiteX25" fmla="*/ 86240 w 170364"/>
                    <a:gd name="connsiteY25" fmla="*/ 108071 h 262318"/>
                    <a:gd name="connsiteX26" fmla="*/ 102356 w 170364"/>
                    <a:gd name="connsiteY26" fmla="*/ 113671 h 262318"/>
                    <a:gd name="connsiteX27" fmla="*/ 152305 w 170364"/>
                    <a:gd name="connsiteY27" fmla="*/ 142589 h 262318"/>
                    <a:gd name="connsiteX28" fmla="*/ 170364 w 170364"/>
                    <a:gd name="connsiteY28" fmla="*/ 189738 h 262318"/>
                    <a:gd name="connsiteX29" fmla="*/ 157905 w 170364"/>
                    <a:gd name="connsiteY29" fmla="*/ 230429 h 262318"/>
                    <a:gd name="connsiteX30" fmla="*/ 126530 w 170364"/>
                    <a:gd name="connsiteY30" fmla="*/ 254603 h 262318"/>
                    <a:gd name="connsiteX31" fmla="*/ 87268 w 170364"/>
                    <a:gd name="connsiteY31" fmla="*/ 262318 h 262318"/>
                    <a:gd name="connsiteX32" fmla="*/ 50636 w 170364"/>
                    <a:gd name="connsiteY32" fmla="*/ 254432 h 262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70364" h="262318">
                      <a:moveTo>
                        <a:pt x="50636" y="254432"/>
                      </a:moveTo>
                      <a:cubicBezTo>
                        <a:pt x="38862" y="249174"/>
                        <a:pt x="28404" y="241459"/>
                        <a:pt x="19431" y="231286"/>
                      </a:cubicBezTo>
                      <a:cubicBezTo>
                        <a:pt x="10459" y="221113"/>
                        <a:pt x="3944" y="208769"/>
                        <a:pt x="0" y="194310"/>
                      </a:cubicBezTo>
                      <a:lnTo>
                        <a:pt x="28404" y="182708"/>
                      </a:lnTo>
                      <a:cubicBezTo>
                        <a:pt x="32347" y="197682"/>
                        <a:pt x="39720" y="209912"/>
                        <a:pt x="50464" y="219513"/>
                      </a:cubicBezTo>
                      <a:cubicBezTo>
                        <a:pt x="61208" y="229114"/>
                        <a:pt x="73724" y="233858"/>
                        <a:pt x="88011" y="233858"/>
                      </a:cubicBezTo>
                      <a:cubicBezTo>
                        <a:pt x="102756" y="233858"/>
                        <a:pt x="115100" y="229972"/>
                        <a:pt x="125159" y="222142"/>
                      </a:cubicBezTo>
                      <a:cubicBezTo>
                        <a:pt x="135217" y="214313"/>
                        <a:pt x="140246" y="203625"/>
                        <a:pt x="140246" y="190024"/>
                      </a:cubicBezTo>
                      <a:cubicBezTo>
                        <a:pt x="140246" y="178365"/>
                        <a:pt x="135960" y="168707"/>
                        <a:pt x="127445" y="161106"/>
                      </a:cubicBezTo>
                      <a:cubicBezTo>
                        <a:pt x="118929" y="153505"/>
                        <a:pt x="104928" y="146418"/>
                        <a:pt x="85554" y="139903"/>
                      </a:cubicBezTo>
                      <a:lnTo>
                        <a:pt x="69781" y="134303"/>
                      </a:lnTo>
                      <a:cubicBezTo>
                        <a:pt x="52007" y="128016"/>
                        <a:pt x="37491" y="119672"/>
                        <a:pt x="26290" y="109385"/>
                      </a:cubicBezTo>
                      <a:cubicBezTo>
                        <a:pt x="15088" y="99098"/>
                        <a:pt x="9487" y="84868"/>
                        <a:pt x="9487" y="66637"/>
                      </a:cubicBezTo>
                      <a:cubicBezTo>
                        <a:pt x="9487" y="54693"/>
                        <a:pt x="12745" y="43663"/>
                        <a:pt x="19317" y="33490"/>
                      </a:cubicBezTo>
                      <a:cubicBezTo>
                        <a:pt x="25832" y="23317"/>
                        <a:pt x="34919" y="15202"/>
                        <a:pt x="46463" y="9144"/>
                      </a:cubicBezTo>
                      <a:cubicBezTo>
                        <a:pt x="58007" y="3086"/>
                        <a:pt x="71038" y="0"/>
                        <a:pt x="85554" y="0"/>
                      </a:cubicBezTo>
                      <a:cubicBezTo>
                        <a:pt x="100070" y="0"/>
                        <a:pt x="112700" y="2686"/>
                        <a:pt x="123615" y="8058"/>
                      </a:cubicBezTo>
                      <a:cubicBezTo>
                        <a:pt x="134474" y="13430"/>
                        <a:pt x="143104" y="20003"/>
                        <a:pt x="149562" y="27718"/>
                      </a:cubicBezTo>
                      <a:cubicBezTo>
                        <a:pt x="156020" y="35433"/>
                        <a:pt x="160363" y="43034"/>
                        <a:pt x="162707" y="50520"/>
                      </a:cubicBezTo>
                      <a:lnTo>
                        <a:pt x="134988" y="62465"/>
                      </a:lnTo>
                      <a:cubicBezTo>
                        <a:pt x="132417" y="53550"/>
                        <a:pt x="127045" y="45663"/>
                        <a:pt x="118872" y="38805"/>
                      </a:cubicBezTo>
                      <a:cubicBezTo>
                        <a:pt x="110700" y="31890"/>
                        <a:pt x="99842" y="28461"/>
                        <a:pt x="86240" y="28461"/>
                      </a:cubicBezTo>
                      <a:cubicBezTo>
                        <a:pt x="73381" y="28461"/>
                        <a:pt x="62408" y="32061"/>
                        <a:pt x="53264" y="39319"/>
                      </a:cubicBezTo>
                      <a:cubicBezTo>
                        <a:pt x="44178" y="46577"/>
                        <a:pt x="39605" y="55664"/>
                        <a:pt x="39605" y="66694"/>
                      </a:cubicBezTo>
                      <a:cubicBezTo>
                        <a:pt x="39605" y="76524"/>
                        <a:pt x="43435" y="84525"/>
                        <a:pt x="51150" y="90697"/>
                      </a:cubicBezTo>
                      <a:cubicBezTo>
                        <a:pt x="58865" y="96869"/>
                        <a:pt x="70581" y="102698"/>
                        <a:pt x="86240" y="108071"/>
                      </a:cubicBezTo>
                      <a:lnTo>
                        <a:pt x="102356" y="113671"/>
                      </a:lnTo>
                      <a:cubicBezTo>
                        <a:pt x="123615" y="121387"/>
                        <a:pt x="140304" y="131045"/>
                        <a:pt x="152305" y="142589"/>
                      </a:cubicBezTo>
                      <a:cubicBezTo>
                        <a:pt x="164363" y="154133"/>
                        <a:pt x="170364" y="169850"/>
                        <a:pt x="170364" y="189738"/>
                      </a:cubicBezTo>
                      <a:cubicBezTo>
                        <a:pt x="170364" y="205854"/>
                        <a:pt x="166193" y="219399"/>
                        <a:pt x="157905" y="230429"/>
                      </a:cubicBezTo>
                      <a:cubicBezTo>
                        <a:pt x="149619" y="241402"/>
                        <a:pt x="139161" y="249460"/>
                        <a:pt x="126530" y="254603"/>
                      </a:cubicBezTo>
                      <a:cubicBezTo>
                        <a:pt x="113900" y="259747"/>
                        <a:pt x="100813" y="262318"/>
                        <a:pt x="87268" y="262318"/>
                      </a:cubicBezTo>
                      <a:cubicBezTo>
                        <a:pt x="74695" y="262318"/>
                        <a:pt x="62465" y="259690"/>
                        <a:pt x="50636" y="254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0357DCF-D136-00C2-5B1D-F24A19BC67F7}"/>
                    </a:ext>
                  </a:extLst>
                </p:cNvPr>
                <p:cNvSpPr/>
                <p:nvPr/>
              </p:nvSpPr>
              <p:spPr>
                <a:xfrm>
                  <a:off x="6464236" y="5364784"/>
                  <a:ext cx="103384" cy="231402"/>
                </a:xfrm>
                <a:custGeom>
                  <a:avLst/>
                  <a:gdLst>
                    <a:gd name="connsiteX0" fmla="*/ 59779 w 103384"/>
                    <a:gd name="connsiteY0" fmla="*/ 227914 h 231402"/>
                    <a:gd name="connsiteX1" fmla="*/ 44520 w 103384"/>
                    <a:gd name="connsiteY1" fmla="*/ 218256 h 231402"/>
                    <a:gd name="connsiteX2" fmla="*/ 34176 w 103384"/>
                    <a:gd name="connsiteY2" fmla="*/ 202368 h 231402"/>
                    <a:gd name="connsiteX3" fmla="*/ 30861 w 103384"/>
                    <a:gd name="connsiteY3" fmla="*/ 180765 h 231402"/>
                    <a:gd name="connsiteX4" fmla="*/ 30861 w 103384"/>
                    <a:gd name="connsiteY4" fmla="*/ 78924 h 231402"/>
                    <a:gd name="connsiteX5" fmla="*/ 0 w 103384"/>
                    <a:gd name="connsiteY5" fmla="*/ 78924 h 231402"/>
                    <a:gd name="connsiteX6" fmla="*/ 0 w 103384"/>
                    <a:gd name="connsiteY6" fmla="*/ 51892 h 231402"/>
                    <a:gd name="connsiteX7" fmla="*/ 30861 w 103384"/>
                    <a:gd name="connsiteY7" fmla="*/ 51892 h 231402"/>
                    <a:gd name="connsiteX8" fmla="*/ 30861 w 103384"/>
                    <a:gd name="connsiteY8" fmla="*/ 0 h 231402"/>
                    <a:gd name="connsiteX9" fmla="*/ 60294 w 103384"/>
                    <a:gd name="connsiteY9" fmla="*/ 0 h 231402"/>
                    <a:gd name="connsiteX10" fmla="*/ 60294 w 103384"/>
                    <a:gd name="connsiteY10" fmla="*/ 51892 h 231402"/>
                    <a:gd name="connsiteX11" fmla="*/ 103042 w 103384"/>
                    <a:gd name="connsiteY11" fmla="*/ 51892 h 231402"/>
                    <a:gd name="connsiteX12" fmla="*/ 103042 w 103384"/>
                    <a:gd name="connsiteY12" fmla="*/ 78924 h 231402"/>
                    <a:gd name="connsiteX13" fmla="*/ 60294 w 103384"/>
                    <a:gd name="connsiteY13" fmla="*/ 78924 h 231402"/>
                    <a:gd name="connsiteX14" fmla="*/ 60294 w 103384"/>
                    <a:gd name="connsiteY14" fmla="*/ 173622 h 231402"/>
                    <a:gd name="connsiteX15" fmla="*/ 66237 w 103384"/>
                    <a:gd name="connsiteY15" fmla="*/ 195853 h 231402"/>
                    <a:gd name="connsiteX16" fmla="*/ 84468 w 103384"/>
                    <a:gd name="connsiteY16" fmla="*/ 203740 h 231402"/>
                    <a:gd name="connsiteX17" fmla="*/ 103384 w 103384"/>
                    <a:gd name="connsiteY17" fmla="*/ 198825 h 231402"/>
                    <a:gd name="connsiteX18" fmla="*/ 103384 w 103384"/>
                    <a:gd name="connsiteY18" fmla="*/ 227571 h 231402"/>
                    <a:gd name="connsiteX19" fmla="*/ 92697 w 103384"/>
                    <a:gd name="connsiteY19" fmla="*/ 230543 h 231402"/>
                    <a:gd name="connsiteX20" fmla="*/ 79210 w 103384"/>
                    <a:gd name="connsiteY20" fmla="*/ 231401 h 231402"/>
                    <a:gd name="connsiteX21" fmla="*/ 59779 w 103384"/>
                    <a:gd name="connsiteY21" fmla="*/ 227914 h 231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3384" h="231402">
                      <a:moveTo>
                        <a:pt x="59779" y="227914"/>
                      </a:moveTo>
                      <a:cubicBezTo>
                        <a:pt x="53836" y="225514"/>
                        <a:pt x="48749" y="222314"/>
                        <a:pt x="44520" y="218256"/>
                      </a:cubicBezTo>
                      <a:cubicBezTo>
                        <a:pt x="39833" y="213741"/>
                        <a:pt x="36405" y="208426"/>
                        <a:pt x="34176" y="202368"/>
                      </a:cubicBezTo>
                      <a:cubicBezTo>
                        <a:pt x="31947" y="196310"/>
                        <a:pt x="30861" y="189110"/>
                        <a:pt x="30861" y="180765"/>
                      </a:cubicBezTo>
                      <a:lnTo>
                        <a:pt x="30861" y="78924"/>
                      </a:lnTo>
                      <a:lnTo>
                        <a:pt x="0" y="78924"/>
                      </a:lnTo>
                      <a:lnTo>
                        <a:pt x="0" y="51892"/>
                      </a:lnTo>
                      <a:lnTo>
                        <a:pt x="30861" y="51892"/>
                      </a:lnTo>
                      <a:lnTo>
                        <a:pt x="30861" y="0"/>
                      </a:lnTo>
                      <a:lnTo>
                        <a:pt x="60294" y="0"/>
                      </a:lnTo>
                      <a:lnTo>
                        <a:pt x="60294" y="51892"/>
                      </a:lnTo>
                      <a:lnTo>
                        <a:pt x="103042" y="51892"/>
                      </a:lnTo>
                      <a:lnTo>
                        <a:pt x="103042" y="78924"/>
                      </a:lnTo>
                      <a:lnTo>
                        <a:pt x="60294" y="78924"/>
                      </a:lnTo>
                      <a:lnTo>
                        <a:pt x="60294" y="173622"/>
                      </a:lnTo>
                      <a:cubicBezTo>
                        <a:pt x="60294" y="183680"/>
                        <a:pt x="62294" y="191110"/>
                        <a:pt x="66237" y="195853"/>
                      </a:cubicBezTo>
                      <a:cubicBezTo>
                        <a:pt x="70180" y="201111"/>
                        <a:pt x="76295" y="203740"/>
                        <a:pt x="84468" y="203740"/>
                      </a:cubicBezTo>
                      <a:cubicBezTo>
                        <a:pt x="91726" y="203740"/>
                        <a:pt x="98012" y="202083"/>
                        <a:pt x="103384" y="198825"/>
                      </a:cubicBezTo>
                      <a:lnTo>
                        <a:pt x="103384" y="227571"/>
                      </a:lnTo>
                      <a:cubicBezTo>
                        <a:pt x="99613" y="228943"/>
                        <a:pt x="96069" y="229972"/>
                        <a:pt x="92697" y="230543"/>
                      </a:cubicBezTo>
                      <a:cubicBezTo>
                        <a:pt x="89325" y="231115"/>
                        <a:pt x="84810" y="231401"/>
                        <a:pt x="79210" y="231401"/>
                      </a:cubicBezTo>
                      <a:cubicBezTo>
                        <a:pt x="72238" y="231458"/>
                        <a:pt x="65723" y="230258"/>
                        <a:pt x="59779" y="2279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AD05DDA8-51AE-69EF-1EBC-465F48D1D32D}"/>
                    </a:ext>
                  </a:extLst>
                </p:cNvPr>
                <p:cNvSpPr/>
                <p:nvPr/>
              </p:nvSpPr>
              <p:spPr>
                <a:xfrm>
                  <a:off x="6597110" y="5416734"/>
                  <a:ext cx="151790" cy="179565"/>
                </a:xfrm>
                <a:custGeom>
                  <a:avLst/>
                  <a:gdLst>
                    <a:gd name="connsiteX0" fmla="*/ 16688 w 151790"/>
                    <a:gd name="connsiteY0" fmla="*/ 160934 h 179565"/>
                    <a:gd name="connsiteX1" fmla="*/ 0 w 151790"/>
                    <a:gd name="connsiteY1" fmla="*/ 109385 h 179565"/>
                    <a:gd name="connsiteX2" fmla="*/ 0 w 151790"/>
                    <a:gd name="connsiteY2" fmla="*/ 0 h 179565"/>
                    <a:gd name="connsiteX3" fmla="*/ 29776 w 151790"/>
                    <a:gd name="connsiteY3" fmla="*/ 0 h 179565"/>
                    <a:gd name="connsiteX4" fmla="*/ 29776 w 151790"/>
                    <a:gd name="connsiteY4" fmla="*/ 104527 h 179565"/>
                    <a:gd name="connsiteX5" fmla="*/ 72923 w 151790"/>
                    <a:gd name="connsiteY5" fmla="*/ 152591 h 179565"/>
                    <a:gd name="connsiteX6" fmla="*/ 98698 w 151790"/>
                    <a:gd name="connsiteY6" fmla="*/ 144532 h 179565"/>
                    <a:gd name="connsiteX7" fmla="*/ 116243 w 151790"/>
                    <a:gd name="connsiteY7" fmla="*/ 123501 h 179565"/>
                    <a:gd name="connsiteX8" fmla="*/ 122358 w 151790"/>
                    <a:gd name="connsiteY8" fmla="*/ 96126 h 179565"/>
                    <a:gd name="connsiteX9" fmla="*/ 122358 w 151790"/>
                    <a:gd name="connsiteY9" fmla="*/ 57 h 179565"/>
                    <a:gd name="connsiteX10" fmla="*/ 151791 w 151790"/>
                    <a:gd name="connsiteY10" fmla="*/ 57 h 179565"/>
                    <a:gd name="connsiteX11" fmla="*/ 151791 w 151790"/>
                    <a:gd name="connsiteY11" fmla="*/ 173965 h 179565"/>
                    <a:gd name="connsiteX12" fmla="*/ 123730 w 151790"/>
                    <a:gd name="connsiteY12" fmla="*/ 173965 h 179565"/>
                    <a:gd name="connsiteX13" fmla="*/ 123730 w 151790"/>
                    <a:gd name="connsiteY13" fmla="*/ 148019 h 179565"/>
                    <a:gd name="connsiteX14" fmla="*/ 122358 w 151790"/>
                    <a:gd name="connsiteY14" fmla="*/ 148019 h 179565"/>
                    <a:gd name="connsiteX15" fmla="*/ 99041 w 151790"/>
                    <a:gd name="connsiteY15" fmla="*/ 170479 h 179565"/>
                    <a:gd name="connsiteX16" fmla="*/ 65551 w 151790"/>
                    <a:gd name="connsiteY16" fmla="*/ 179565 h 179565"/>
                    <a:gd name="connsiteX17" fmla="*/ 16688 w 151790"/>
                    <a:gd name="connsiteY17" fmla="*/ 160934 h 17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1790" h="179565">
                      <a:moveTo>
                        <a:pt x="16688" y="160934"/>
                      </a:moveTo>
                      <a:cubicBezTo>
                        <a:pt x="5601" y="148533"/>
                        <a:pt x="0" y="131388"/>
                        <a:pt x="0" y="109385"/>
                      </a:cubicBezTo>
                      <a:lnTo>
                        <a:pt x="0" y="0"/>
                      </a:lnTo>
                      <a:lnTo>
                        <a:pt x="29776" y="0"/>
                      </a:lnTo>
                      <a:lnTo>
                        <a:pt x="29776" y="104527"/>
                      </a:lnTo>
                      <a:cubicBezTo>
                        <a:pt x="29776" y="136531"/>
                        <a:pt x="44177" y="152591"/>
                        <a:pt x="72923" y="152591"/>
                      </a:cubicBezTo>
                      <a:cubicBezTo>
                        <a:pt x="82525" y="152591"/>
                        <a:pt x="91097" y="149904"/>
                        <a:pt x="98698" y="144532"/>
                      </a:cubicBezTo>
                      <a:cubicBezTo>
                        <a:pt x="106299" y="139160"/>
                        <a:pt x="112128" y="132131"/>
                        <a:pt x="116243" y="123501"/>
                      </a:cubicBezTo>
                      <a:cubicBezTo>
                        <a:pt x="120358" y="114871"/>
                        <a:pt x="122358" y="105728"/>
                        <a:pt x="122358" y="96126"/>
                      </a:cubicBezTo>
                      <a:lnTo>
                        <a:pt x="122358" y="57"/>
                      </a:lnTo>
                      <a:lnTo>
                        <a:pt x="151791" y="57"/>
                      </a:lnTo>
                      <a:lnTo>
                        <a:pt x="151791" y="173965"/>
                      </a:lnTo>
                      <a:lnTo>
                        <a:pt x="123730" y="173965"/>
                      </a:lnTo>
                      <a:lnTo>
                        <a:pt x="123730" y="148019"/>
                      </a:lnTo>
                      <a:lnTo>
                        <a:pt x="122358" y="148019"/>
                      </a:lnTo>
                      <a:cubicBezTo>
                        <a:pt x="117215" y="156934"/>
                        <a:pt x="109442" y="164363"/>
                        <a:pt x="99041" y="170479"/>
                      </a:cubicBezTo>
                      <a:cubicBezTo>
                        <a:pt x="88640" y="176594"/>
                        <a:pt x="77496" y="179565"/>
                        <a:pt x="65551" y="179565"/>
                      </a:cubicBezTo>
                      <a:cubicBezTo>
                        <a:pt x="44063" y="179508"/>
                        <a:pt x="27775" y="173336"/>
                        <a:pt x="16688" y="1609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2686841E-BC3D-D426-BCE6-2A0C38A77886}"/>
                    </a:ext>
                  </a:extLst>
                </p:cNvPr>
                <p:cNvSpPr/>
                <p:nvPr/>
              </p:nvSpPr>
              <p:spPr>
                <a:xfrm>
                  <a:off x="6777703" y="5339638"/>
                  <a:ext cx="172821" cy="256660"/>
                </a:xfrm>
                <a:custGeom>
                  <a:avLst/>
                  <a:gdLst>
                    <a:gd name="connsiteX0" fmla="*/ 41377 w 172821"/>
                    <a:gd name="connsiteY0" fmla="*/ 244716 h 256660"/>
                    <a:gd name="connsiteX1" fmla="*/ 11202 w 172821"/>
                    <a:gd name="connsiteY1" fmla="*/ 211569 h 256660"/>
                    <a:gd name="connsiteX2" fmla="*/ 0 w 172821"/>
                    <a:gd name="connsiteY2" fmla="*/ 164078 h 256660"/>
                    <a:gd name="connsiteX3" fmla="*/ 11202 w 172821"/>
                    <a:gd name="connsiteY3" fmla="*/ 116586 h 256660"/>
                    <a:gd name="connsiteX4" fmla="*/ 41377 w 172821"/>
                    <a:gd name="connsiteY4" fmla="*/ 83439 h 256660"/>
                    <a:gd name="connsiteX5" fmla="*/ 82754 w 172821"/>
                    <a:gd name="connsiteY5" fmla="*/ 71495 h 256660"/>
                    <a:gd name="connsiteX6" fmla="*/ 119216 w 172821"/>
                    <a:gd name="connsiteY6" fmla="*/ 80410 h 256660"/>
                    <a:gd name="connsiteX7" fmla="*/ 143390 w 172821"/>
                    <a:gd name="connsiteY7" fmla="*/ 102698 h 256660"/>
                    <a:gd name="connsiteX8" fmla="*/ 144761 w 172821"/>
                    <a:gd name="connsiteY8" fmla="*/ 102698 h 256660"/>
                    <a:gd name="connsiteX9" fmla="*/ 143390 w 172821"/>
                    <a:gd name="connsiteY9" fmla="*/ 78867 h 256660"/>
                    <a:gd name="connsiteX10" fmla="*/ 143390 w 172821"/>
                    <a:gd name="connsiteY10" fmla="*/ 0 h 256660"/>
                    <a:gd name="connsiteX11" fmla="*/ 172822 w 172821"/>
                    <a:gd name="connsiteY11" fmla="*/ 0 h 256660"/>
                    <a:gd name="connsiteX12" fmla="*/ 172822 w 172821"/>
                    <a:gd name="connsiteY12" fmla="*/ 251060 h 256660"/>
                    <a:gd name="connsiteX13" fmla="*/ 144761 w 172821"/>
                    <a:gd name="connsiteY13" fmla="*/ 251060 h 256660"/>
                    <a:gd name="connsiteX14" fmla="*/ 144761 w 172821"/>
                    <a:gd name="connsiteY14" fmla="*/ 225114 h 256660"/>
                    <a:gd name="connsiteX15" fmla="*/ 143390 w 172821"/>
                    <a:gd name="connsiteY15" fmla="*/ 225114 h 256660"/>
                    <a:gd name="connsiteX16" fmla="*/ 119216 w 172821"/>
                    <a:gd name="connsiteY16" fmla="*/ 247745 h 256660"/>
                    <a:gd name="connsiteX17" fmla="*/ 82754 w 172821"/>
                    <a:gd name="connsiteY17" fmla="*/ 256661 h 256660"/>
                    <a:gd name="connsiteX18" fmla="*/ 41377 w 172821"/>
                    <a:gd name="connsiteY18" fmla="*/ 244716 h 256660"/>
                    <a:gd name="connsiteX19" fmla="*/ 115900 w 172821"/>
                    <a:gd name="connsiteY19" fmla="*/ 221742 h 256660"/>
                    <a:gd name="connsiteX20" fmla="*/ 136932 w 172821"/>
                    <a:gd name="connsiteY20" fmla="*/ 198768 h 256660"/>
                    <a:gd name="connsiteX21" fmla="*/ 144819 w 172821"/>
                    <a:gd name="connsiteY21" fmla="*/ 164021 h 256660"/>
                    <a:gd name="connsiteX22" fmla="*/ 136932 w 172821"/>
                    <a:gd name="connsiteY22" fmla="*/ 129159 h 256660"/>
                    <a:gd name="connsiteX23" fmla="*/ 115900 w 172821"/>
                    <a:gd name="connsiteY23" fmla="*/ 106356 h 256660"/>
                    <a:gd name="connsiteX24" fmla="*/ 87325 w 172821"/>
                    <a:gd name="connsiteY24" fmla="*/ 98469 h 256660"/>
                    <a:gd name="connsiteX25" fmla="*/ 58750 w 172821"/>
                    <a:gd name="connsiteY25" fmla="*/ 106528 h 256660"/>
                    <a:gd name="connsiteX26" fmla="*/ 37720 w 172821"/>
                    <a:gd name="connsiteY26" fmla="*/ 129502 h 256660"/>
                    <a:gd name="connsiteX27" fmla="*/ 29833 w 172821"/>
                    <a:gd name="connsiteY27" fmla="*/ 164021 h 256660"/>
                    <a:gd name="connsiteX28" fmla="*/ 37720 w 172821"/>
                    <a:gd name="connsiteY28" fmla="*/ 198539 h 256660"/>
                    <a:gd name="connsiteX29" fmla="*/ 58750 w 172821"/>
                    <a:gd name="connsiteY29" fmla="*/ 221513 h 256660"/>
                    <a:gd name="connsiteX30" fmla="*/ 87325 w 172821"/>
                    <a:gd name="connsiteY30" fmla="*/ 229571 h 256660"/>
                    <a:gd name="connsiteX31" fmla="*/ 115900 w 172821"/>
                    <a:gd name="connsiteY31" fmla="*/ 221742 h 2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2821" h="256660">
                      <a:moveTo>
                        <a:pt x="41377" y="244716"/>
                      </a:moveTo>
                      <a:cubicBezTo>
                        <a:pt x="28747" y="236772"/>
                        <a:pt x="18688" y="225743"/>
                        <a:pt x="11202" y="211569"/>
                      </a:cubicBezTo>
                      <a:cubicBezTo>
                        <a:pt x="3715" y="197396"/>
                        <a:pt x="0" y="181566"/>
                        <a:pt x="0" y="164078"/>
                      </a:cubicBezTo>
                      <a:cubicBezTo>
                        <a:pt x="0" y="146533"/>
                        <a:pt x="3772" y="130702"/>
                        <a:pt x="11202" y="116586"/>
                      </a:cubicBezTo>
                      <a:cubicBezTo>
                        <a:pt x="18688" y="102470"/>
                        <a:pt x="28747" y="91383"/>
                        <a:pt x="41377" y="83439"/>
                      </a:cubicBezTo>
                      <a:cubicBezTo>
                        <a:pt x="54007" y="75495"/>
                        <a:pt x="67781" y="71495"/>
                        <a:pt x="82754" y="71495"/>
                      </a:cubicBezTo>
                      <a:cubicBezTo>
                        <a:pt x="96298" y="71495"/>
                        <a:pt x="108471" y="74466"/>
                        <a:pt x="119216" y="80410"/>
                      </a:cubicBezTo>
                      <a:cubicBezTo>
                        <a:pt x="129959" y="86354"/>
                        <a:pt x="138017" y="93783"/>
                        <a:pt x="143390" y="102698"/>
                      </a:cubicBezTo>
                      <a:lnTo>
                        <a:pt x="144761" y="102698"/>
                      </a:lnTo>
                      <a:lnTo>
                        <a:pt x="143390" y="78867"/>
                      </a:lnTo>
                      <a:lnTo>
                        <a:pt x="143390" y="0"/>
                      </a:lnTo>
                      <a:lnTo>
                        <a:pt x="172822" y="0"/>
                      </a:lnTo>
                      <a:lnTo>
                        <a:pt x="172822" y="251060"/>
                      </a:lnTo>
                      <a:lnTo>
                        <a:pt x="144761" y="251060"/>
                      </a:lnTo>
                      <a:lnTo>
                        <a:pt x="144761" y="225114"/>
                      </a:lnTo>
                      <a:lnTo>
                        <a:pt x="143390" y="225114"/>
                      </a:lnTo>
                      <a:cubicBezTo>
                        <a:pt x="138017" y="234258"/>
                        <a:pt x="129959" y="241802"/>
                        <a:pt x="119216" y="247745"/>
                      </a:cubicBezTo>
                      <a:cubicBezTo>
                        <a:pt x="108471" y="253689"/>
                        <a:pt x="96298" y="256661"/>
                        <a:pt x="82754" y="256661"/>
                      </a:cubicBezTo>
                      <a:cubicBezTo>
                        <a:pt x="67781" y="256603"/>
                        <a:pt x="54007" y="252660"/>
                        <a:pt x="41377" y="244716"/>
                      </a:cubicBezTo>
                      <a:close/>
                      <a:moveTo>
                        <a:pt x="115900" y="221742"/>
                      </a:moveTo>
                      <a:cubicBezTo>
                        <a:pt x="124644" y="216484"/>
                        <a:pt x="131674" y="208826"/>
                        <a:pt x="136932" y="198768"/>
                      </a:cubicBezTo>
                      <a:cubicBezTo>
                        <a:pt x="142189" y="188709"/>
                        <a:pt x="144819" y="177165"/>
                        <a:pt x="144819" y="164021"/>
                      </a:cubicBezTo>
                      <a:cubicBezTo>
                        <a:pt x="144819" y="150705"/>
                        <a:pt x="142189" y="139046"/>
                        <a:pt x="136932" y="129159"/>
                      </a:cubicBezTo>
                      <a:cubicBezTo>
                        <a:pt x="131674" y="119215"/>
                        <a:pt x="124644" y="111614"/>
                        <a:pt x="115900" y="106356"/>
                      </a:cubicBezTo>
                      <a:cubicBezTo>
                        <a:pt x="107156" y="101098"/>
                        <a:pt x="97613" y="98469"/>
                        <a:pt x="87325" y="98469"/>
                      </a:cubicBezTo>
                      <a:cubicBezTo>
                        <a:pt x="77039" y="98469"/>
                        <a:pt x="67494" y="101156"/>
                        <a:pt x="58750" y="106528"/>
                      </a:cubicBezTo>
                      <a:cubicBezTo>
                        <a:pt x="50006" y="111900"/>
                        <a:pt x="42977" y="119558"/>
                        <a:pt x="37720" y="129502"/>
                      </a:cubicBezTo>
                      <a:cubicBezTo>
                        <a:pt x="32462" y="139446"/>
                        <a:pt x="29833" y="150933"/>
                        <a:pt x="29833" y="164021"/>
                      </a:cubicBezTo>
                      <a:cubicBezTo>
                        <a:pt x="29833" y="177108"/>
                        <a:pt x="32462" y="188652"/>
                        <a:pt x="37720" y="198539"/>
                      </a:cubicBezTo>
                      <a:cubicBezTo>
                        <a:pt x="42977" y="208483"/>
                        <a:pt x="50006" y="216141"/>
                        <a:pt x="58750" y="221513"/>
                      </a:cubicBezTo>
                      <a:cubicBezTo>
                        <a:pt x="67494" y="226886"/>
                        <a:pt x="77039" y="229571"/>
                        <a:pt x="87325" y="229571"/>
                      </a:cubicBezTo>
                      <a:cubicBezTo>
                        <a:pt x="97613" y="229629"/>
                        <a:pt x="107156" y="227000"/>
                        <a:pt x="115900" y="2217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2735F548-CDB7-E10F-2239-36AB0E8A5932}"/>
                    </a:ext>
                  </a:extLst>
                </p:cNvPr>
                <p:cNvSpPr/>
                <p:nvPr/>
              </p:nvSpPr>
              <p:spPr>
                <a:xfrm>
                  <a:off x="6979329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3 w 168992"/>
                    <a:gd name="connsiteY8" fmla="*/ 91212 h 185222"/>
                    <a:gd name="connsiteX9" fmla="*/ 168307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1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1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503 w 168992"/>
                    <a:gd name="connsiteY19" fmla="*/ 73324 h 185222"/>
                    <a:gd name="connsiteX20" fmla="*/ 131559 w 168992"/>
                    <a:gd name="connsiteY20" fmla="*/ 52292 h 185222"/>
                    <a:gd name="connsiteX21" fmla="*/ 114529 w 168992"/>
                    <a:gd name="connsiteY21" fmla="*/ 34404 h 185222"/>
                    <a:gd name="connsiteX22" fmla="*/ 84525 w 168992"/>
                    <a:gd name="connsiteY22" fmla="*/ 27032 h 185222"/>
                    <a:gd name="connsiteX23" fmla="*/ 50520 w 168992"/>
                    <a:gd name="connsiteY23" fmla="*/ 39662 h 185222"/>
                    <a:gd name="connsiteX24" fmla="*/ 32290 w 168992"/>
                    <a:gd name="connsiteY24" fmla="*/ 73324 h 185222"/>
                    <a:gd name="connsiteX25" fmla="*/ 137503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3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7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70" y="0"/>
                        <a:pt x="116815" y="3772"/>
                        <a:pt x="129559" y="11373"/>
                      </a:cubicBezTo>
                      <a:cubicBezTo>
                        <a:pt x="142304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3" y="73209"/>
                        <a:pt x="168993" y="91212"/>
                      </a:cubicBezTo>
                      <a:cubicBezTo>
                        <a:pt x="168993" y="94469"/>
                        <a:pt x="168764" y="96812"/>
                        <a:pt x="168307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9" y="122358"/>
                        <a:pt x="39605" y="131388"/>
                      </a:cubicBezTo>
                      <a:cubicBezTo>
                        <a:pt x="45435" y="140418"/>
                        <a:pt x="52749" y="147104"/>
                        <a:pt x="61551" y="151562"/>
                      </a:cubicBezTo>
                      <a:cubicBezTo>
                        <a:pt x="70352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1" y="125958"/>
                      </a:cubicBezTo>
                      <a:lnTo>
                        <a:pt x="165849" y="138589"/>
                      </a:lnTo>
                      <a:cubicBezTo>
                        <a:pt x="158362" y="152591"/>
                        <a:pt x="148019" y="163906"/>
                        <a:pt x="134817" y="172421"/>
                      </a:cubicBezTo>
                      <a:cubicBezTo>
                        <a:pt x="121615" y="180937"/>
                        <a:pt x="105785" y="185223"/>
                        <a:pt x="87325" y="185223"/>
                      </a:cubicBezTo>
                      <a:cubicBezTo>
                        <a:pt x="70523" y="185166"/>
                        <a:pt x="55492" y="181223"/>
                        <a:pt x="42234" y="173279"/>
                      </a:cubicBezTo>
                      <a:close/>
                      <a:moveTo>
                        <a:pt x="137503" y="73324"/>
                      </a:moveTo>
                      <a:cubicBezTo>
                        <a:pt x="137046" y="66351"/>
                        <a:pt x="135045" y="59322"/>
                        <a:pt x="131559" y="52292"/>
                      </a:cubicBezTo>
                      <a:cubicBezTo>
                        <a:pt x="128073" y="45263"/>
                        <a:pt x="122358" y="39319"/>
                        <a:pt x="114529" y="34404"/>
                      </a:cubicBezTo>
                      <a:cubicBezTo>
                        <a:pt x="106699" y="29489"/>
                        <a:pt x="96698" y="27032"/>
                        <a:pt x="84525" y="27032"/>
                      </a:cubicBezTo>
                      <a:cubicBezTo>
                        <a:pt x="71438" y="27032"/>
                        <a:pt x="60065" y="31261"/>
                        <a:pt x="50520" y="39662"/>
                      </a:cubicBezTo>
                      <a:cubicBezTo>
                        <a:pt x="40920" y="48063"/>
                        <a:pt x="34861" y="59322"/>
                        <a:pt x="32290" y="73324"/>
                      </a:cubicBezTo>
                      <a:lnTo>
                        <a:pt x="137503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A3CD941F-B1E1-107C-531C-55FE3692384B}"/>
                    </a:ext>
                  </a:extLst>
                </p:cNvPr>
                <p:cNvSpPr/>
                <p:nvPr/>
              </p:nvSpPr>
              <p:spPr>
                <a:xfrm>
                  <a:off x="7178496" y="5411133"/>
                  <a:ext cx="151905" cy="179565"/>
                </a:xfrm>
                <a:custGeom>
                  <a:avLst/>
                  <a:gdLst>
                    <a:gd name="connsiteX0" fmla="*/ 0 w 151905"/>
                    <a:gd name="connsiteY0" fmla="*/ 5601 h 179565"/>
                    <a:gd name="connsiteX1" fmla="*/ 28404 w 151905"/>
                    <a:gd name="connsiteY1" fmla="*/ 5601 h 179565"/>
                    <a:gd name="connsiteX2" fmla="*/ 28404 w 151905"/>
                    <a:gd name="connsiteY2" fmla="*/ 31547 h 179565"/>
                    <a:gd name="connsiteX3" fmla="*/ 29833 w 151905"/>
                    <a:gd name="connsiteY3" fmla="*/ 31547 h 179565"/>
                    <a:gd name="connsiteX4" fmla="*/ 52978 w 151905"/>
                    <a:gd name="connsiteY4" fmla="*/ 9087 h 179565"/>
                    <a:gd name="connsiteX5" fmla="*/ 86640 w 151905"/>
                    <a:gd name="connsiteY5" fmla="*/ 0 h 179565"/>
                    <a:gd name="connsiteX6" fmla="*/ 135217 w 151905"/>
                    <a:gd name="connsiteY6" fmla="*/ 18574 h 179565"/>
                    <a:gd name="connsiteX7" fmla="*/ 151905 w 151905"/>
                    <a:gd name="connsiteY7" fmla="*/ 69437 h 179565"/>
                    <a:gd name="connsiteX8" fmla="*/ 151905 w 151905"/>
                    <a:gd name="connsiteY8" fmla="*/ 179565 h 179565"/>
                    <a:gd name="connsiteX9" fmla="*/ 122473 w 151905"/>
                    <a:gd name="connsiteY9" fmla="*/ 179565 h 179565"/>
                    <a:gd name="connsiteX10" fmla="*/ 122473 w 151905"/>
                    <a:gd name="connsiteY10" fmla="*/ 74009 h 179565"/>
                    <a:gd name="connsiteX11" fmla="*/ 78638 w 151905"/>
                    <a:gd name="connsiteY11" fmla="*/ 27032 h 179565"/>
                    <a:gd name="connsiteX12" fmla="*/ 53379 w 151905"/>
                    <a:gd name="connsiteY12" fmla="*/ 35090 h 179565"/>
                    <a:gd name="connsiteX13" fmla="*/ 36005 w 151905"/>
                    <a:gd name="connsiteY13" fmla="*/ 56121 h 179565"/>
                    <a:gd name="connsiteX14" fmla="*/ 29890 w 151905"/>
                    <a:gd name="connsiteY14" fmla="*/ 83496 h 179565"/>
                    <a:gd name="connsiteX15" fmla="*/ 29890 w 151905"/>
                    <a:gd name="connsiteY15" fmla="*/ 179565 h 179565"/>
                    <a:gd name="connsiteX16" fmla="*/ 57 w 151905"/>
                    <a:gd name="connsiteY16" fmla="*/ 179565 h 179565"/>
                    <a:gd name="connsiteX17" fmla="*/ 57 w 151905"/>
                    <a:gd name="connsiteY17" fmla="*/ 5601 h 17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1905" h="179565">
                      <a:moveTo>
                        <a:pt x="0" y="5601"/>
                      </a:moveTo>
                      <a:lnTo>
                        <a:pt x="28404" y="5601"/>
                      </a:lnTo>
                      <a:lnTo>
                        <a:pt x="28404" y="31547"/>
                      </a:lnTo>
                      <a:lnTo>
                        <a:pt x="29833" y="31547"/>
                      </a:lnTo>
                      <a:cubicBezTo>
                        <a:pt x="34748" y="22631"/>
                        <a:pt x="42463" y="15202"/>
                        <a:pt x="52978" y="9087"/>
                      </a:cubicBezTo>
                      <a:cubicBezTo>
                        <a:pt x="63494" y="3029"/>
                        <a:pt x="74695" y="0"/>
                        <a:pt x="86640" y="0"/>
                      </a:cubicBezTo>
                      <a:cubicBezTo>
                        <a:pt x="107899" y="0"/>
                        <a:pt x="124073" y="6172"/>
                        <a:pt x="135217" y="18574"/>
                      </a:cubicBezTo>
                      <a:cubicBezTo>
                        <a:pt x="146305" y="30975"/>
                        <a:pt x="151905" y="47892"/>
                        <a:pt x="151905" y="69437"/>
                      </a:cubicBezTo>
                      <a:lnTo>
                        <a:pt x="151905" y="179565"/>
                      </a:lnTo>
                      <a:lnTo>
                        <a:pt x="122473" y="179565"/>
                      </a:lnTo>
                      <a:lnTo>
                        <a:pt x="122473" y="74009"/>
                      </a:lnTo>
                      <a:cubicBezTo>
                        <a:pt x="122473" y="42691"/>
                        <a:pt x="107842" y="27032"/>
                        <a:pt x="78638" y="27032"/>
                      </a:cubicBezTo>
                      <a:cubicBezTo>
                        <a:pt x="69266" y="27032"/>
                        <a:pt x="60865" y="29718"/>
                        <a:pt x="53379" y="35090"/>
                      </a:cubicBezTo>
                      <a:cubicBezTo>
                        <a:pt x="45892" y="40462"/>
                        <a:pt x="40119" y="47492"/>
                        <a:pt x="36005" y="56121"/>
                      </a:cubicBezTo>
                      <a:cubicBezTo>
                        <a:pt x="31890" y="64751"/>
                        <a:pt x="29890" y="73895"/>
                        <a:pt x="29890" y="83496"/>
                      </a:cubicBezTo>
                      <a:lnTo>
                        <a:pt x="29890" y="179565"/>
                      </a:lnTo>
                      <a:lnTo>
                        <a:pt x="57" y="179565"/>
                      </a:lnTo>
                      <a:lnTo>
                        <a:pt x="57" y="56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488A815-7EAA-9071-72EC-9D2233E3135C}"/>
                    </a:ext>
                  </a:extLst>
                </p:cNvPr>
                <p:cNvSpPr/>
                <p:nvPr/>
              </p:nvSpPr>
              <p:spPr>
                <a:xfrm>
                  <a:off x="7348175" y="5364784"/>
                  <a:ext cx="103384" cy="231402"/>
                </a:xfrm>
                <a:custGeom>
                  <a:avLst/>
                  <a:gdLst>
                    <a:gd name="connsiteX0" fmla="*/ 59836 w 103384"/>
                    <a:gd name="connsiteY0" fmla="*/ 227914 h 231402"/>
                    <a:gd name="connsiteX1" fmla="*/ 44577 w 103384"/>
                    <a:gd name="connsiteY1" fmla="*/ 218256 h 231402"/>
                    <a:gd name="connsiteX2" fmla="*/ 34233 w 103384"/>
                    <a:gd name="connsiteY2" fmla="*/ 202368 h 231402"/>
                    <a:gd name="connsiteX3" fmla="*/ 30861 w 103384"/>
                    <a:gd name="connsiteY3" fmla="*/ 180765 h 231402"/>
                    <a:gd name="connsiteX4" fmla="*/ 30861 w 103384"/>
                    <a:gd name="connsiteY4" fmla="*/ 78924 h 231402"/>
                    <a:gd name="connsiteX5" fmla="*/ 0 w 103384"/>
                    <a:gd name="connsiteY5" fmla="*/ 78924 h 231402"/>
                    <a:gd name="connsiteX6" fmla="*/ 0 w 103384"/>
                    <a:gd name="connsiteY6" fmla="*/ 51892 h 231402"/>
                    <a:gd name="connsiteX7" fmla="*/ 30861 w 103384"/>
                    <a:gd name="connsiteY7" fmla="*/ 51892 h 231402"/>
                    <a:gd name="connsiteX8" fmla="*/ 30861 w 103384"/>
                    <a:gd name="connsiteY8" fmla="*/ 0 h 231402"/>
                    <a:gd name="connsiteX9" fmla="*/ 60293 w 103384"/>
                    <a:gd name="connsiteY9" fmla="*/ 0 h 231402"/>
                    <a:gd name="connsiteX10" fmla="*/ 60293 w 103384"/>
                    <a:gd name="connsiteY10" fmla="*/ 51892 h 231402"/>
                    <a:gd name="connsiteX11" fmla="*/ 103042 w 103384"/>
                    <a:gd name="connsiteY11" fmla="*/ 51892 h 231402"/>
                    <a:gd name="connsiteX12" fmla="*/ 103042 w 103384"/>
                    <a:gd name="connsiteY12" fmla="*/ 78924 h 231402"/>
                    <a:gd name="connsiteX13" fmla="*/ 60293 w 103384"/>
                    <a:gd name="connsiteY13" fmla="*/ 78924 h 231402"/>
                    <a:gd name="connsiteX14" fmla="*/ 60293 w 103384"/>
                    <a:gd name="connsiteY14" fmla="*/ 173622 h 231402"/>
                    <a:gd name="connsiteX15" fmla="*/ 66237 w 103384"/>
                    <a:gd name="connsiteY15" fmla="*/ 195853 h 231402"/>
                    <a:gd name="connsiteX16" fmla="*/ 84468 w 103384"/>
                    <a:gd name="connsiteY16" fmla="*/ 203740 h 231402"/>
                    <a:gd name="connsiteX17" fmla="*/ 103384 w 103384"/>
                    <a:gd name="connsiteY17" fmla="*/ 198825 h 231402"/>
                    <a:gd name="connsiteX18" fmla="*/ 103384 w 103384"/>
                    <a:gd name="connsiteY18" fmla="*/ 227571 h 231402"/>
                    <a:gd name="connsiteX19" fmla="*/ 92697 w 103384"/>
                    <a:gd name="connsiteY19" fmla="*/ 230543 h 231402"/>
                    <a:gd name="connsiteX20" fmla="*/ 79210 w 103384"/>
                    <a:gd name="connsiteY20" fmla="*/ 231401 h 231402"/>
                    <a:gd name="connsiteX21" fmla="*/ 59836 w 103384"/>
                    <a:gd name="connsiteY21" fmla="*/ 227914 h 231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3384" h="231402">
                      <a:moveTo>
                        <a:pt x="59836" y="227914"/>
                      </a:moveTo>
                      <a:cubicBezTo>
                        <a:pt x="53892" y="225514"/>
                        <a:pt x="48806" y="222314"/>
                        <a:pt x="44577" y="218256"/>
                      </a:cubicBezTo>
                      <a:cubicBezTo>
                        <a:pt x="39891" y="213741"/>
                        <a:pt x="36462" y="208426"/>
                        <a:pt x="34233" y="202368"/>
                      </a:cubicBezTo>
                      <a:cubicBezTo>
                        <a:pt x="32004" y="196310"/>
                        <a:pt x="30861" y="189110"/>
                        <a:pt x="30861" y="180765"/>
                      </a:cubicBezTo>
                      <a:lnTo>
                        <a:pt x="30861" y="78924"/>
                      </a:lnTo>
                      <a:lnTo>
                        <a:pt x="0" y="78924"/>
                      </a:lnTo>
                      <a:lnTo>
                        <a:pt x="0" y="51892"/>
                      </a:lnTo>
                      <a:lnTo>
                        <a:pt x="30861" y="51892"/>
                      </a:lnTo>
                      <a:lnTo>
                        <a:pt x="30861" y="0"/>
                      </a:lnTo>
                      <a:lnTo>
                        <a:pt x="60293" y="0"/>
                      </a:lnTo>
                      <a:lnTo>
                        <a:pt x="60293" y="51892"/>
                      </a:lnTo>
                      <a:lnTo>
                        <a:pt x="103042" y="51892"/>
                      </a:lnTo>
                      <a:lnTo>
                        <a:pt x="103042" y="78924"/>
                      </a:lnTo>
                      <a:lnTo>
                        <a:pt x="60293" y="78924"/>
                      </a:lnTo>
                      <a:lnTo>
                        <a:pt x="60293" y="173622"/>
                      </a:lnTo>
                      <a:cubicBezTo>
                        <a:pt x="60293" y="183680"/>
                        <a:pt x="62294" y="191110"/>
                        <a:pt x="66237" y="195853"/>
                      </a:cubicBezTo>
                      <a:cubicBezTo>
                        <a:pt x="70238" y="201111"/>
                        <a:pt x="76295" y="203740"/>
                        <a:pt x="84468" y="203740"/>
                      </a:cubicBezTo>
                      <a:cubicBezTo>
                        <a:pt x="91725" y="203740"/>
                        <a:pt x="98012" y="202083"/>
                        <a:pt x="103384" y="198825"/>
                      </a:cubicBezTo>
                      <a:lnTo>
                        <a:pt x="103384" y="227571"/>
                      </a:lnTo>
                      <a:cubicBezTo>
                        <a:pt x="99612" y="228943"/>
                        <a:pt x="96069" y="229972"/>
                        <a:pt x="92697" y="230543"/>
                      </a:cubicBezTo>
                      <a:cubicBezTo>
                        <a:pt x="89325" y="231115"/>
                        <a:pt x="84810" y="231401"/>
                        <a:pt x="79210" y="231401"/>
                      </a:cubicBezTo>
                      <a:cubicBezTo>
                        <a:pt x="72295" y="231458"/>
                        <a:pt x="65837" y="230258"/>
                        <a:pt x="59836" y="2279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9B5282B-97D2-EB71-EB48-19777BC82D3C}"/>
                    </a:ext>
                  </a:extLst>
                </p:cNvPr>
                <p:cNvSpPr/>
                <p:nvPr/>
              </p:nvSpPr>
              <p:spPr>
                <a:xfrm>
                  <a:off x="7547057" y="5333923"/>
                  <a:ext cx="228943" cy="262318"/>
                </a:xfrm>
                <a:custGeom>
                  <a:avLst/>
                  <a:gdLst>
                    <a:gd name="connsiteX0" fmla="*/ 63837 w 228943"/>
                    <a:gd name="connsiteY0" fmla="*/ 245116 h 262318"/>
                    <a:gd name="connsiteX1" fmla="*/ 17031 w 228943"/>
                    <a:gd name="connsiteY1" fmla="*/ 197796 h 262318"/>
                    <a:gd name="connsiteX2" fmla="*/ 0 w 228943"/>
                    <a:gd name="connsiteY2" fmla="*/ 131159 h 262318"/>
                    <a:gd name="connsiteX3" fmla="*/ 17031 w 228943"/>
                    <a:gd name="connsiteY3" fmla="*/ 64522 h 262318"/>
                    <a:gd name="connsiteX4" fmla="*/ 63837 w 228943"/>
                    <a:gd name="connsiteY4" fmla="*/ 17202 h 262318"/>
                    <a:gd name="connsiteX5" fmla="*/ 129731 w 228943"/>
                    <a:gd name="connsiteY5" fmla="*/ 0 h 262318"/>
                    <a:gd name="connsiteX6" fmla="*/ 181451 w 228943"/>
                    <a:gd name="connsiteY6" fmla="*/ 10687 h 262318"/>
                    <a:gd name="connsiteX7" fmla="*/ 221571 w 228943"/>
                    <a:gd name="connsiteY7" fmla="*/ 41034 h 262318"/>
                    <a:gd name="connsiteX8" fmla="*/ 200540 w 228943"/>
                    <a:gd name="connsiteY8" fmla="*/ 61722 h 262318"/>
                    <a:gd name="connsiteX9" fmla="*/ 169165 w 228943"/>
                    <a:gd name="connsiteY9" fmla="*/ 36462 h 262318"/>
                    <a:gd name="connsiteX10" fmla="*/ 129731 w 228943"/>
                    <a:gd name="connsiteY10" fmla="*/ 28403 h 262318"/>
                    <a:gd name="connsiteX11" fmla="*/ 79953 w 228943"/>
                    <a:gd name="connsiteY11" fmla="*/ 41205 h 262318"/>
                    <a:gd name="connsiteX12" fmla="*/ 43663 w 228943"/>
                    <a:gd name="connsiteY12" fmla="*/ 77324 h 262318"/>
                    <a:gd name="connsiteX13" fmla="*/ 30175 w 228943"/>
                    <a:gd name="connsiteY13" fmla="*/ 131159 h 262318"/>
                    <a:gd name="connsiteX14" fmla="*/ 43663 w 228943"/>
                    <a:gd name="connsiteY14" fmla="*/ 184995 h 262318"/>
                    <a:gd name="connsiteX15" fmla="*/ 79953 w 228943"/>
                    <a:gd name="connsiteY15" fmla="*/ 221113 h 262318"/>
                    <a:gd name="connsiteX16" fmla="*/ 129731 w 228943"/>
                    <a:gd name="connsiteY16" fmla="*/ 233915 h 262318"/>
                    <a:gd name="connsiteX17" fmla="*/ 207569 w 228943"/>
                    <a:gd name="connsiteY17" fmla="*/ 196425 h 262318"/>
                    <a:gd name="connsiteX18" fmla="*/ 228943 w 228943"/>
                    <a:gd name="connsiteY18" fmla="*/ 217456 h 262318"/>
                    <a:gd name="connsiteX19" fmla="*/ 186138 w 228943"/>
                    <a:gd name="connsiteY19" fmla="*/ 250260 h 262318"/>
                    <a:gd name="connsiteX20" fmla="*/ 129674 w 228943"/>
                    <a:gd name="connsiteY20" fmla="*/ 262318 h 262318"/>
                    <a:gd name="connsiteX21" fmla="*/ 63837 w 228943"/>
                    <a:gd name="connsiteY21" fmla="*/ 245116 h 262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28943" h="262318">
                      <a:moveTo>
                        <a:pt x="63837" y="245116"/>
                      </a:moveTo>
                      <a:cubicBezTo>
                        <a:pt x="43949" y="233686"/>
                        <a:pt x="28347" y="217913"/>
                        <a:pt x="17031" y="197796"/>
                      </a:cubicBezTo>
                      <a:cubicBezTo>
                        <a:pt x="5715" y="177679"/>
                        <a:pt x="0" y="155505"/>
                        <a:pt x="0" y="131159"/>
                      </a:cubicBezTo>
                      <a:cubicBezTo>
                        <a:pt x="0" y="106871"/>
                        <a:pt x="5658" y="84639"/>
                        <a:pt x="17031" y="64522"/>
                      </a:cubicBezTo>
                      <a:cubicBezTo>
                        <a:pt x="28347" y="44406"/>
                        <a:pt x="44006" y="28632"/>
                        <a:pt x="63837" y="17202"/>
                      </a:cubicBezTo>
                      <a:cubicBezTo>
                        <a:pt x="83668" y="5772"/>
                        <a:pt x="105671" y="0"/>
                        <a:pt x="129731" y="0"/>
                      </a:cubicBezTo>
                      <a:cubicBezTo>
                        <a:pt x="148647" y="0"/>
                        <a:pt x="165907" y="3543"/>
                        <a:pt x="181451" y="10687"/>
                      </a:cubicBezTo>
                      <a:cubicBezTo>
                        <a:pt x="196997" y="17831"/>
                        <a:pt x="210369" y="27946"/>
                        <a:pt x="221571" y="41034"/>
                      </a:cubicBezTo>
                      <a:lnTo>
                        <a:pt x="200540" y="61722"/>
                      </a:lnTo>
                      <a:cubicBezTo>
                        <a:pt x="191167" y="50235"/>
                        <a:pt x="180708" y="41834"/>
                        <a:pt x="169165" y="36462"/>
                      </a:cubicBezTo>
                      <a:cubicBezTo>
                        <a:pt x="157620" y="31090"/>
                        <a:pt x="144418" y="28403"/>
                        <a:pt x="129731" y="28403"/>
                      </a:cubicBezTo>
                      <a:cubicBezTo>
                        <a:pt x="111729" y="28403"/>
                        <a:pt x="95155" y="32690"/>
                        <a:pt x="79953" y="41205"/>
                      </a:cubicBezTo>
                      <a:cubicBezTo>
                        <a:pt x="64751" y="49778"/>
                        <a:pt x="52636" y="61779"/>
                        <a:pt x="43663" y="77324"/>
                      </a:cubicBezTo>
                      <a:cubicBezTo>
                        <a:pt x="34633" y="92869"/>
                        <a:pt x="30175" y="110814"/>
                        <a:pt x="30175" y="131159"/>
                      </a:cubicBezTo>
                      <a:cubicBezTo>
                        <a:pt x="30175" y="151505"/>
                        <a:pt x="34690" y="169450"/>
                        <a:pt x="43663" y="184995"/>
                      </a:cubicBezTo>
                      <a:cubicBezTo>
                        <a:pt x="52636" y="200539"/>
                        <a:pt x="64751" y="212598"/>
                        <a:pt x="79953" y="221113"/>
                      </a:cubicBezTo>
                      <a:cubicBezTo>
                        <a:pt x="95155" y="229686"/>
                        <a:pt x="111729" y="233915"/>
                        <a:pt x="129731" y="233915"/>
                      </a:cubicBezTo>
                      <a:cubicBezTo>
                        <a:pt x="160363" y="233915"/>
                        <a:pt x="186310" y="221399"/>
                        <a:pt x="207569" y="196425"/>
                      </a:cubicBezTo>
                      <a:lnTo>
                        <a:pt x="228943" y="217456"/>
                      </a:lnTo>
                      <a:cubicBezTo>
                        <a:pt x="217456" y="231229"/>
                        <a:pt x="203226" y="242202"/>
                        <a:pt x="186138" y="250260"/>
                      </a:cubicBezTo>
                      <a:cubicBezTo>
                        <a:pt x="169050" y="258318"/>
                        <a:pt x="150248" y="262318"/>
                        <a:pt x="129674" y="262318"/>
                      </a:cubicBezTo>
                      <a:cubicBezTo>
                        <a:pt x="105671" y="262318"/>
                        <a:pt x="83668" y="256603"/>
                        <a:pt x="63837" y="2451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FF4B99DD-ED82-5F29-1EDE-B222A18069B8}"/>
                    </a:ext>
                  </a:extLst>
                </p:cNvPr>
                <p:cNvSpPr/>
                <p:nvPr/>
              </p:nvSpPr>
              <p:spPr>
                <a:xfrm>
                  <a:off x="7805146" y="5339581"/>
                  <a:ext cx="29774" cy="251059"/>
                </a:xfrm>
                <a:custGeom>
                  <a:avLst/>
                  <a:gdLst>
                    <a:gd name="connsiteX0" fmla="*/ 0 w 29774"/>
                    <a:gd name="connsiteY0" fmla="*/ 0 h 251059"/>
                    <a:gd name="connsiteX1" fmla="*/ 29775 w 29774"/>
                    <a:gd name="connsiteY1" fmla="*/ 0 h 251059"/>
                    <a:gd name="connsiteX2" fmla="*/ 29775 w 29774"/>
                    <a:gd name="connsiteY2" fmla="*/ 251060 h 251059"/>
                    <a:gd name="connsiteX3" fmla="*/ 0 w 29774"/>
                    <a:gd name="connsiteY3" fmla="*/ 251060 h 251059"/>
                    <a:gd name="connsiteX4" fmla="*/ 0 w 29774"/>
                    <a:gd name="connsiteY4" fmla="*/ 0 h 25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74" h="251059">
                      <a:moveTo>
                        <a:pt x="0" y="0"/>
                      </a:moveTo>
                      <a:lnTo>
                        <a:pt x="29775" y="0"/>
                      </a:lnTo>
                      <a:lnTo>
                        <a:pt x="29775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26142F99-62BB-E87D-CD88-3E785E910C2C}"/>
                    </a:ext>
                  </a:extLst>
                </p:cNvPr>
                <p:cNvSpPr/>
                <p:nvPr/>
              </p:nvSpPr>
              <p:spPr>
                <a:xfrm>
                  <a:off x="7873555" y="5416734"/>
                  <a:ext cx="151790" cy="179565"/>
                </a:xfrm>
                <a:custGeom>
                  <a:avLst/>
                  <a:gdLst>
                    <a:gd name="connsiteX0" fmla="*/ 16631 w 151790"/>
                    <a:gd name="connsiteY0" fmla="*/ 160934 h 179565"/>
                    <a:gd name="connsiteX1" fmla="*/ 0 w 151790"/>
                    <a:gd name="connsiteY1" fmla="*/ 109385 h 179565"/>
                    <a:gd name="connsiteX2" fmla="*/ 0 w 151790"/>
                    <a:gd name="connsiteY2" fmla="*/ 0 h 179565"/>
                    <a:gd name="connsiteX3" fmla="*/ 29776 w 151790"/>
                    <a:gd name="connsiteY3" fmla="*/ 0 h 179565"/>
                    <a:gd name="connsiteX4" fmla="*/ 29776 w 151790"/>
                    <a:gd name="connsiteY4" fmla="*/ 104527 h 179565"/>
                    <a:gd name="connsiteX5" fmla="*/ 72923 w 151790"/>
                    <a:gd name="connsiteY5" fmla="*/ 152591 h 179565"/>
                    <a:gd name="connsiteX6" fmla="*/ 98698 w 151790"/>
                    <a:gd name="connsiteY6" fmla="*/ 144532 h 179565"/>
                    <a:gd name="connsiteX7" fmla="*/ 116244 w 151790"/>
                    <a:gd name="connsiteY7" fmla="*/ 123501 h 179565"/>
                    <a:gd name="connsiteX8" fmla="*/ 122358 w 151790"/>
                    <a:gd name="connsiteY8" fmla="*/ 96126 h 179565"/>
                    <a:gd name="connsiteX9" fmla="*/ 122358 w 151790"/>
                    <a:gd name="connsiteY9" fmla="*/ 57 h 179565"/>
                    <a:gd name="connsiteX10" fmla="*/ 151791 w 151790"/>
                    <a:gd name="connsiteY10" fmla="*/ 57 h 179565"/>
                    <a:gd name="connsiteX11" fmla="*/ 151791 w 151790"/>
                    <a:gd name="connsiteY11" fmla="*/ 173965 h 179565"/>
                    <a:gd name="connsiteX12" fmla="*/ 123730 w 151790"/>
                    <a:gd name="connsiteY12" fmla="*/ 173965 h 179565"/>
                    <a:gd name="connsiteX13" fmla="*/ 123730 w 151790"/>
                    <a:gd name="connsiteY13" fmla="*/ 148019 h 179565"/>
                    <a:gd name="connsiteX14" fmla="*/ 122301 w 151790"/>
                    <a:gd name="connsiteY14" fmla="*/ 148019 h 179565"/>
                    <a:gd name="connsiteX15" fmla="*/ 98984 w 151790"/>
                    <a:gd name="connsiteY15" fmla="*/ 170479 h 179565"/>
                    <a:gd name="connsiteX16" fmla="*/ 65494 w 151790"/>
                    <a:gd name="connsiteY16" fmla="*/ 179565 h 179565"/>
                    <a:gd name="connsiteX17" fmla="*/ 16631 w 151790"/>
                    <a:gd name="connsiteY17" fmla="*/ 160934 h 17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1790" h="179565">
                      <a:moveTo>
                        <a:pt x="16631" y="160934"/>
                      </a:moveTo>
                      <a:cubicBezTo>
                        <a:pt x="5544" y="148533"/>
                        <a:pt x="0" y="131388"/>
                        <a:pt x="0" y="109385"/>
                      </a:cubicBezTo>
                      <a:lnTo>
                        <a:pt x="0" y="0"/>
                      </a:lnTo>
                      <a:lnTo>
                        <a:pt x="29776" y="0"/>
                      </a:lnTo>
                      <a:lnTo>
                        <a:pt x="29776" y="104527"/>
                      </a:lnTo>
                      <a:cubicBezTo>
                        <a:pt x="29776" y="136531"/>
                        <a:pt x="44120" y="152591"/>
                        <a:pt x="72923" y="152591"/>
                      </a:cubicBezTo>
                      <a:cubicBezTo>
                        <a:pt x="82525" y="152591"/>
                        <a:pt x="91097" y="149904"/>
                        <a:pt x="98698" y="144532"/>
                      </a:cubicBezTo>
                      <a:cubicBezTo>
                        <a:pt x="106300" y="139160"/>
                        <a:pt x="112128" y="132131"/>
                        <a:pt x="116244" y="123501"/>
                      </a:cubicBezTo>
                      <a:cubicBezTo>
                        <a:pt x="120358" y="114871"/>
                        <a:pt x="122358" y="105728"/>
                        <a:pt x="122358" y="96126"/>
                      </a:cubicBezTo>
                      <a:lnTo>
                        <a:pt x="122358" y="57"/>
                      </a:lnTo>
                      <a:lnTo>
                        <a:pt x="151791" y="57"/>
                      </a:lnTo>
                      <a:lnTo>
                        <a:pt x="151791" y="173965"/>
                      </a:lnTo>
                      <a:lnTo>
                        <a:pt x="123730" y="173965"/>
                      </a:lnTo>
                      <a:lnTo>
                        <a:pt x="123730" y="148019"/>
                      </a:lnTo>
                      <a:lnTo>
                        <a:pt x="122301" y="148019"/>
                      </a:lnTo>
                      <a:cubicBezTo>
                        <a:pt x="117158" y="156934"/>
                        <a:pt x="109385" y="164363"/>
                        <a:pt x="98984" y="170479"/>
                      </a:cubicBezTo>
                      <a:cubicBezTo>
                        <a:pt x="88583" y="176536"/>
                        <a:pt x="77439" y="179565"/>
                        <a:pt x="65494" y="179565"/>
                      </a:cubicBezTo>
                      <a:cubicBezTo>
                        <a:pt x="44006" y="179508"/>
                        <a:pt x="27718" y="173336"/>
                        <a:pt x="16631" y="1609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086DC80F-65C7-0432-8DD9-50E8E9C9CD5F}"/>
                    </a:ext>
                  </a:extLst>
                </p:cNvPr>
                <p:cNvSpPr/>
                <p:nvPr/>
              </p:nvSpPr>
              <p:spPr>
                <a:xfrm>
                  <a:off x="8065750" y="5339581"/>
                  <a:ext cx="173164" cy="256604"/>
                </a:xfrm>
                <a:custGeom>
                  <a:avLst/>
                  <a:gdLst>
                    <a:gd name="connsiteX0" fmla="*/ 53778 w 173164"/>
                    <a:gd name="connsiteY0" fmla="*/ 247745 h 256604"/>
                    <a:gd name="connsiteX1" fmla="*/ 29776 w 173164"/>
                    <a:gd name="connsiteY1" fmla="*/ 225114 h 256604"/>
                    <a:gd name="connsiteX2" fmla="*/ 28404 w 173164"/>
                    <a:gd name="connsiteY2" fmla="*/ 225114 h 256604"/>
                    <a:gd name="connsiteX3" fmla="*/ 28404 w 173164"/>
                    <a:gd name="connsiteY3" fmla="*/ 251060 h 256604"/>
                    <a:gd name="connsiteX4" fmla="*/ 0 w 173164"/>
                    <a:gd name="connsiteY4" fmla="*/ 251060 h 256604"/>
                    <a:gd name="connsiteX5" fmla="*/ 0 w 173164"/>
                    <a:gd name="connsiteY5" fmla="*/ 0 h 256604"/>
                    <a:gd name="connsiteX6" fmla="*/ 29776 w 173164"/>
                    <a:gd name="connsiteY6" fmla="*/ 0 h 256604"/>
                    <a:gd name="connsiteX7" fmla="*/ 29776 w 173164"/>
                    <a:gd name="connsiteY7" fmla="*/ 78867 h 256604"/>
                    <a:gd name="connsiteX8" fmla="*/ 28404 w 173164"/>
                    <a:gd name="connsiteY8" fmla="*/ 102699 h 256604"/>
                    <a:gd name="connsiteX9" fmla="*/ 29776 w 173164"/>
                    <a:gd name="connsiteY9" fmla="*/ 102699 h 256604"/>
                    <a:gd name="connsiteX10" fmla="*/ 53950 w 173164"/>
                    <a:gd name="connsiteY10" fmla="*/ 80410 h 256604"/>
                    <a:gd name="connsiteX11" fmla="*/ 90412 w 173164"/>
                    <a:gd name="connsiteY11" fmla="*/ 71495 h 256604"/>
                    <a:gd name="connsiteX12" fmla="*/ 131788 w 173164"/>
                    <a:gd name="connsiteY12" fmla="*/ 83610 h 256604"/>
                    <a:gd name="connsiteX13" fmla="*/ 161964 w 173164"/>
                    <a:gd name="connsiteY13" fmla="*/ 116757 h 256604"/>
                    <a:gd name="connsiteX14" fmla="*/ 173165 w 173164"/>
                    <a:gd name="connsiteY14" fmla="*/ 164078 h 256604"/>
                    <a:gd name="connsiteX15" fmla="*/ 161964 w 173164"/>
                    <a:gd name="connsiteY15" fmla="*/ 211398 h 256604"/>
                    <a:gd name="connsiteX16" fmla="*/ 131788 w 173164"/>
                    <a:gd name="connsiteY16" fmla="*/ 244545 h 256604"/>
                    <a:gd name="connsiteX17" fmla="*/ 90412 w 173164"/>
                    <a:gd name="connsiteY17" fmla="*/ 256604 h 256604"/>
                    <a:gd name="connsiteX18" fmla="*/ 53778 w 173164"/>
                    <a:gd name="connsiteY18" fmla="*/ 247745 h 256604"/>
                    <a:gd name="connsiteX19" fmla="*/ 114414 w 173164"/>
                    <a:gd name="connsiteY19" fmla="*/ 221628 h 256604"/>
                    <a:gd name="connsiteX20" fmla="*/ 135446 w 173164"/>
                    <a:gd name="connsiteY20" fmla="*/ 198653 h 256604"/>
                    <a:gd name="connsiteX21" fmla="*/ 143333 w 173164"/>
                    <a:gd name="connsiteY21" fmla="*/ 164135 h 256604"/>
                    <a:gd name="connsiteX22" fmla="*/ 135446 w 173164"/>
                    <a:gd name="connsiteY22" fmla="*/ 129616 h 256604"/>
                    <a:gd name="connsiteX23" fmla="*/ 114414 w 173164"/>
                    <a:gd name="connsiteY23" fmla="*/ 106642 h 256604"/>
                    <a:gd name="connsiteX24" fmla="*/ 85839 w 173164"/>
                    <a:gd name="connsiteY24" fmla="*/ 98584 h 256604"/>
                    <a:gd name="connsiteX25" fmla="*/ 57264 w 173164"/>
                    <a:gd name="connsiteY25" fmla="*/ 106470 h 256604"/>
                    <a:gd name="connsiteX26" fmla="*/ 36234 w 173164"/>
                    <a:gd name="connsiteY26" fmla="*/ 129273 h 256604"/>
                    <a:gd name="connsiteX27" fmla="*/ 28347 w 173164"/>
                    <a:gd name="connsiteY27" fmla="*/ 164135 h 256604"/>
                    <a:gd name="connsiteX28" fmla="*/ 36234 w 173164"/>
                    <a:gd name="connsiteY28" fmla="*/ 198882 h 256604"/>
                    <a:gd name="connsiteX29" fmla="*/ 57264 w 173164"/>
                    <a:gd name="connsiteY29" fmla="*/ 221856 h 256604"/>
                    <a:gd name="connsiteX30" fmla="*/ 85839 w 173164"/>
                    <a:gd name="connsiteY30" fmla="*/ 229743 h 256604"/>
                    <a:gd name="connsiteX31" fmla="*/ 114414 w 173164"/>
                    <a:gd name="connsiteY31" fmla="*/ 221628 h 256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3164" h="256604">
                      <a:moveTo>
                        <a:pt x="53778" y="247745"/>
                      </a:moveTo>
                      <a:cubicBezTo>
                        <a:pt x="43149" y="241802"/>
                        <a:pt x="35147" y="234258"/>
                        <a:pt x="29776" y="225114"/>
                      </a:cubicBezTo>
                      <a:lnTo>
                        <a:pt x="28404" y="225114"/>
                      </a:lnTo>
                      <a:lnTo>
                        <a:pt x="28404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lnTo>
                        <a:pt x="29776" y="0"/>
                      </a:lnTo>
                      <a:lnTo>
                        <a:pt x="29776" y="78867"/>
                      </a:lnTo>
                      <a:lnTo>
                        <a:pt x="28404" y="102699"/>
                      </a:lnTo>
                      <a:lnTo>
                        <a:pt x="29776" y="102699"/>
                      </a:lnTo>
                      <a:cubicBezTo>
                        <a:pt x="35376" y="93840"/>
                        <a:pt x="43435" y="86411"/>
                        <a:pt x="53950" y="80410"/>
                      </a:cubicBezTo>
                      <a:cubicBezTo>
                        <a:pt x="64465" y="74409"/>
                        <a:pt x="76638" y="71495"/>
                        <a:pt x="90412" y="71495"/>
                      </a:cubicBezTo>
                      <a:cubicBezTo>
                        <a:pt x="105385" y="71495"/>
                        <a:pt x="119158" y="75495"/>
                        <a:pt x="131788" y="83610"/>
                      </a:cubicBezTo>
                      <a:cubicBezTo>
                        <a:pt x="144418" y="91668"/>
                        <a:pt x="154477" y="102699"/>
                        <a:pt x="161964" y="116757"/>
                      </a:cubicBezTo>
                      <a:cubicBezTo>
                        <a:pt x="169450" y="130816"/>
                        <a:pt x="173165" y="146533"/>
                        <a:pt x="173165" y="164078"/>
                      </a:cubicBezTo>
                      <a:cubicBezTo>
                        <a:pt x="173165" y="181623"/>
                        <a:pt x="169393" y="197396"/>
                        <a:pt x="161964" y="211398"/>
                      </a:cubicBezTo>
                      <a:cubicBezTo>
                        <a:pt x="154477" y="225457"/>
                        <a:pt x="144418" y="236487"/>
                        <a:pt x="131788" y="244545"/>
                      </a:cubicBezTo>
                      <a:cubicBezTo>
                        <a:pt x="119158" y="252603"/>
                        <a:pt x="105385" y="256604"/>
                        <a:pt x="90412" y="256604"/>
                      </a:cubicBezTo>
                      <a:cubicBezTo>
                        <a:pt x="76638" y="256661"/>
                        <a:pt x="64408" y="253689"/>
                        <a:pt x="53778" y="247745"/>
                      </a:cubicBezTo>
                      <a:close/>
                      <a:moveTo>
                        <a:pt x="114414" y="221628"/>
                      </a:moveTo>
                      <a:cubicBezTo>
                        <a:pt x="123159" y="216256"/>
                        <a:pt x="130188" y="208598"/>
                        <a:pt x="135446" y="198653"/>
                      </a:cubicBezTo>
                      <a:cubicBezTo>
                        <a:pt x="140703" y="188709"/>
                        <a:pt x="143333" y="177222"/>
                        <a:pt x="143333" y="164135"/>
                      </a:cubicBezTo>
                      <a:cubicBezTo>
                        <a:pt x="143333" y="151047"/>
                        <a:pt x="140703" y="139560"/>
                        <a:pt x="135446" y="129616"/>
                      </a:cubicBezTo>
                      <a:cubicBezTo>
                        <a:pt x="130188" y="119672"/>
                        <a:pt x="123159" y="112014"/>
                        <a:pt x="114414" y="106642"/>
                      </a:cubicBezTo>
                      <a:cubicBezTo>
                        <a:pt x="105670" y="101270"/>
                        <a:pt x="96127" y="98584"/>
                        <a:pt x="85839" y="98584"/>
                      </a:cubicBezTo>
                      <a:cubicBezTo>
                        <a:pt x="75553" y="98584"/>
                        <a:pt x="66009" y="101213"/>
                        <a:pt x="57264" y="106470"/>
                      </a:cubicBezTo>
                      <a:cubicBezTo>
                        <a:pt x="48520" y="111728"/>
                        <a:pt x="41491" y="119329"/>
                        <a:pt x="36234" y="129273"/>
                      </a:cubicBezTo>
                      <a:cubicBezTo>
                        <a:pt x="30976" y="139217"/>
                        <a:pt x="28347" y="150819"/>
                        <a:pt x="28347" y="164135"/>
                      </a:cubicBezTo>
                      <a:cubicBezTo>
                        <a:pt x="28347" y="177222"/>
                        <a:pt x="30976" y="188823"/>
                        <a:pt x="36234" y="198882"/>
                      </a:cubicBezTo>
                      <a:cubicBezTo>
                        <a:pt x="41491" y="208940"/>
                        <a:pt x="48520" y="216599"/>
                        <a:pt x="57264" y="221856"/>
                      </a:cubicBezTo>
                      <a:cubicBezTo>
                        <a:pt x="66009" y="227114"/>
                        <a:pt x="75553" y="229743"/>
                        <a:pt x="85839" y="229743"/>
                      </a:cubicBezTo>
                      <a:cubicBezTo>
                        <a:pt x="96127" y="229686"/>
                        <a:pt x="105670" y="227000"/>
                        <a:pt x="114414" y="2216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9632D030-B473-6D7F-2618-81FBC9EFA447}"/>
                    </a:ext>
                  </a:extLst>
                </p:cNvPr>
                <p:cNvSpPr/>
                <p:nvPr/>
              </p:nvSpPr>
              <p:spPr>
                <a:xfrm>
                  <a:off x="8254688" y="5411133"/>
                  <a:ext cx="143160" cy="185222"/>
                </a:xfrm>
                <a:custGeom>
                  <a:avLst/>
                  <a:gdLst>
                    <a:gd name="connsiteX0" fmla="*/ 26975 w 143160"/>
                    <a:gd name="connsiteY0" fmla="*/ 171107 h 185222"/>
                    <a:gd name="connsiteX1" fmla="*/ 0 w 143160"/>
                    <a:gd name="connsiteY1" fmla="*/ 136360 h 185222"/>
                    <a:gd name="connsiteX2" fmla="*/ 26289 w 143160"/>
                    <a:gd name="connsiteY2" fmla="*/ 124815 h 185222"/>
                    <a:gd name="connsiteX3" fmla="*/ 46120 w 143160"/>
                    <a:gd name="connsiteY3" fmla="*/ 150076 h 185222"/>
                    <a:gd name="connsiteX4" fmla="*/ 74009 w 143160"/>
                    <a:gd name="connsiteY4" fmla="*/ 158820 h 185222"/>
                    <a:gd name="connsiteX5" fmla="*/ 101898 w 143160"/>
                    <a:gd name="connsiteY5" fmla="*/ 151448 h 185222"/>
                    <a:gd name="connsiteX6" fmla="*/ 112928 w 143160"/>
                    <a:gd name="connsiteY6" fmla="*/ 133560 h 185222"/>
                    <a:gd name="connsiteX7" fmla="*/ 104698 w 143160"/>
                    <a:gd name="connsiteY7" fmla="*/ 116757 h 185222"/>
                    <a:gd name="connsiteX8" fmla="*/ 76467 w 143160"/>
                    <a:gd name="connsiteY8" fmla="*/ 105156 h 185222"/>
                    <a:gd name="connsiteX9" fmla="*/ 52635 w 143160"/>
                    <a:gd name="connsiteY9" fmla="*/ 99212 h 185222"/>
                    <a:gd name="connsiteX10" fmla="*/ 19145 w 143160"/>
                    <a:gd name="connsiteY10" fmla="*/ 82753 h 185222"/>
                    <a:gd name="connsiteX11" fmla="*/ 5315 w 143160"/>
                    <a:gd name="connsiteY11" fmla="*/ 51206 h 185222"/>
                    <a:gd name="connsiteX12" fmla="*/ 14630 w 143160"/>
                    <a:gd name="connsiteY12" fmla="*/ 23489 h 185222"/>
                    <a:gd name="connsiteX13" fmla="*/ 39376 w 143160"/>
                    <a:gd name="connsiteY13" fmla="*/ 5943 h 185222"/>
                    <a:gd name="connsiteX14" fmla="*/ 73038 w 143160"/>
                    <a:gd name="connsiteY14" fmla="*/ 0 h 185222"/>
                    <a:gd name="connsiteX15" fmla="*/ 113900 w 143160"/>
                    <a:gd name="connsiteY15" fmla="*/ 10344 h 185222"/>
                    <a:gd name="connsiteX16" fmla="*/ 140018 w 143160"/>
                    <a:gd name="connsiteY16" fmla="*/ 39605 h 185222"/>
                    <a:gd name="connsiteX17" fmla="*/ 113729 w 143160"/>
                    <a:gd name="connsiteY17" fmla="*/ 50806 h 185222"/>
                    <a:gd name="connsiteX18" fmla="*/ 96698 w 143160"/>
                    <a:gd name="connsiteY18" fmla="*/ 32232 h 185222"/>
                    <a:gd name="connsiteX19" fmla="*/ 71266 w 143160"/>
                    <a:gd name="connsiteY19" fmla="*/ 26289 h 185222"/>
                    <a:gd name="connsiteX20" fmla="*/ 46520 w 143160"/>
                    <a:gd name="connsiteY20" fmla="*/ 32975 h 185222"/>
                    <a:gd name="connsiteX21" fmla="*/ 35490 w 143160"/>
                    <a:gd name="connsiteY21" fmla="*/ 50178 h 185222"/>
                    <a:gd name="connsiteX22" fmla="*/ 42691 w 143160"/>
                    <a:gd name="connsiteY22" fmla="*/ 64579 h 185222"/>
                    <a:gd name="connsiteX23" fmla="*/ 65665 w 143160"/>
                    <a:gd name="connsiteY23" fmla="*/ 74066 h 185222"/>
                    <a:gd name="connsiteX24" fmla="*/ 91612 w 143160"/>
                    <a:gd name="connsiteY24" fmla="*/ 80353 h 185222"/>
                    <a:gd name="connsiteX25" fmla="*/ 130359 w 143160"/>
                    <a:gd name="connsiteY25" fmla="*/ 100184 h 185222"/>
                    <a:gd name="connsiteX26" fmla="*/ 143160 w 143160"/>
                    <a:gd name="connsiteY26" fmla="*/ 131559 h 185222"/>
                    <a:gd name="connsiteX27" fmla="*/ 134417 w 143160"/>
                    <a:gd name="connsiteY27" fmla="*/ 158934 h 185222"/>
                    <a:gd name="connsiteX28" fmla="*/ 109842 w 143160"/>
                    <a:gd name="connsiteY28" fmla="*/ 178251 h 185222"/>
                    <a:gd name="connsiteX29" fmla="*/ 74066 w 143160"/>
                    <a:gd name="connsiteY29" fmla="*/ 185223 h 185222"/>
                    <a:gd name="connsiteX30" fmla="*/ 26975 w 143160"/>
                    <a:gd name="connsiteY30" fmla="*/ 171107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43160" h="185222">
                      <a:moveTo>
                        <a:pt x="26975" y="171107"/>
                      </a:moveTo>
                      <a:cubicBezTo>
                        <a:pt x="14116" y="161734"/>
                        <a:pt x="5086" y="150190"/>
                        <a:pt x="0" y="136360"/>
                      </a:cubicBezTo>
                      <a:lnTo>
                        <a:pt x="26289" y="124815"/>
                      </a:lnTo>
                      <a:cubicBezTo>
                        <a:pt x="30976" y="135788"/>
                        <a:pt x="37547" y="144189"/>
                        <a:pt x="46120" y="150076"/>
                      </a:cubicBezTo>
                      <a:cubicBezTo>
                        <a:pt x="54635" y="155905"/>
                        <a:pt x="63951" y="158820"/>
                        <a:pt x="74009" y="158820"/>
                      </a:cubicBezTo>
                      <a:cubicBezTo>
                        <a:pt x="85211" y="158820"/>
                        <a:pt x="94526" y="156362"/>
                        <a:pt x="101898" y="151448"/>
                      </a:cubicBezTo>
                      <a:cubicBezTo>
                        <a:pt x="109271" y="146532"/>
                        <a:pt x="112928" y="140589"/>
                        <a:pt x="112928" y="133560"/>
                      </a:cubicBezTo>
                      <a:cubicBezTo>
                        <a:pt x="112928" y="126759"/>
                        <a:pt x="110185" y="121158"/>
                        <a:pt x="104698" y="116757"/>
                      </a:cubicBezTo>
                      <a:cubicBezTo>
                        <a:pt x="99212" y="112300"/>
                        <a:pt x="89782" y="108471"/>
                        <a:pt x="76467" y="105156"/>
                      </a:cubicBezTo>
                      <a:lnTo>
                        <a:pt x="52635" y="99212"/>
                      </a:lnTo>
                      <a:cubicBezTo>
                        <a:pt x="39548" y="96183"/>
                        <a:pt x="28403" y="90697"/>
                        <a:pt x="19145" y="82753"/>
                      </a:cubicBezTo>
                      <a:cubicBezTo>
                        <a:pt x="9944" y="74809"/>
                        <a:pt x="5315" y="64294"/>
                        <a:pt x="5315" y="51206"/>
                      </a:cubicBezTo>
                      <a:cubicBezTo>
                        <a:pt x="5315" y="40462"/>
                        <a:pt x="8401" y="31204"/>
                        <a:pt x="14630" y="23489"/>
                      </a:cubicBezTo>
                      <a:cubicBezTo>
                        <a:pt x="20803" y="15773"/>
                        <a:pt x="29089" y="9944"/>
                        <a:pt x="39376" y="5943"/>
                      </a:cubicBezTo>
                      <a:cubicBezTo>
                        <a:pt x="49663" y="1943"/>
                        <a:pt x="60865" y="0"/>
                        <a:pt x="73038" y="0"/>
                      </a:cubicBezTo>
                      <a:cubicBezTo>
                        <a:pt x="88011" y="0"/>
                        <a:pt x="101613" y="3429"/>
                        <a:pt x="113900" y="10344"/>
                      </a:cubicBezTo>
                      <a:cubicBezTo>
                        <a:pt x="126187" y="17259"/>
                        <a:pt x="134874" y="26975"/>
                        <a:pt x="140018" y="39605"/>
                      </a:cubicBezTo>
                      <a:lnTo>
                        <a:pt x="113729" y="50806"/>
                      </a:lnTo>
                      <a:cubicBezTo>
                        <a:pt x="109957" y="42405"/>
                        <a:pt x="104299" y="36176"/>
                        <a:pt x="96698" y="32232"/>
                      </a:cubicBezTo>
                      <a:cubicBezTo>
                        <a:pt x="89097" y="28289"/>
                        <a:pt x="80639" y="26289"/>
                        <a:pt x="71266" y="26289"/>
                      </a:cubicBezTo>
                      <a:cubicBezTo>
                        <a:pt x="62179" y="26289"/>
                        <a:pt x="53892" y="28518"/>
                        <a:pt x="46520" y="32975"/>
                      </a:cubicBezTo>
                      <a:cubicBezTo>
                        <a:pt x="39148" y="37433"/>
                        <a:pt x="35490" y="43148"/>
                        <a:pt x="35490" y="50178"/>
                      </a:cubicBezTo>
                      <a:cubicBezTo>
                        <a:pt x="35490" y="56293"/>
                        <a:pt x="37890" y="61036"/>
                        <a:pt x="42691" y="64579"/>
                      </a:cubicBezTo>
                      <a:cubicBezTo>
                        <a:pt x="47491" y="68066"/>
                        <a:pt x="55150" y="71266"/>
                        <a:pt x="65665" y="74066"/>
                      </a:cubicBezTo>
                      <a:lnTo>
                        <a:pt x="91612" y="80353"/>
                      </a:lnTo>
                      <a:cubicBezTo>
                        <a:pt x="108928" y="84810"/>
                        <a:pt x="121843" y="91383"/>
                        <a:pt x="130359" y="100184"/>
                      </a:cubicBezTo>
                      <a:cubicBezTo>
                        <a:pt x="138874" y="108928"/>
                        <a:pt x="143160" y="119443"/>
                        <a:pt x="143160" y="131559"/>
                      </a:cubicBezTo>
                      <a:cubicBezTo>
                        <a:pt x="143160" y="141618"/>
                        <a:pt x="140246" y="150762"/>
                        <a:pt x="134417" y="158934"/>
                      </a:cubicBezTo>
                      <a:cubicBezTo>
                        <a:pt x="128588" y="167107"/>
                        <a:pt x="120358" y="173565"/>
                        <a:pt x="109842" y="178251"/>
                      </a:cubicBezTo>
                      <a:cubicBezTo>
                        <a:pt x="99327" y="182937"/>
                        <a:pt x="87383" y="185223"/>
                        <a:pt x="74066" y="185223"/>
                      </a:cubicBezTo>
                      <a:cubicBezTo>
                        <a:pt x="55550" y="185109"/>
                        <a:pt x="39833" y="180423"/>
                        <a:pt x="26975" y="1711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aphic 4">
              <a:extLst>
                <a:ext uri="{FF2B5EF4-FFF2-40B4-BE49-F238E27FC236}">
                  <a16:creationId xmlns:a16="http://schemas.microsoft.com/office/drawing/2014/main" id="{CCBE9514-C764-EE49-866C-7867A33CF810}"/>
                </a:ext>
              </a:extLst>
            </p:cNvPr>
            <p:cNvGrpSpPr/>
            <p:nvPr/>
          </p:nvGrpSpPr>
          <p:grpSpPr>
            <a:xfrm>
              <a:off x="3445001" y="9145660"/>
              <a:ext cx="3573703" cy="235057"/>
              <a:chOff x="3445001" y="5775864"/>
              <a:chExt cx="3573703" cy="235057"/>
            </a:xfrm>
            <a:solidFill>
              <a:srgbClr val="FFFFFF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D702334-04D4-7CA0-1021-70FAB483FD2F}"/>
                  </a:ext>
                </a:extLst>
              </p:cNvPr>
              <p:cNvSpPr/>
              <p:nvPr/>
            </p:nvSpPr>
            <p:spPr>
              <a:xfrm>
                <a:off x="3445001" y="5777865"/>
                <a:ext cx="129616" cy="179965"/>
              </a:xfrm>
              <a:custGeom>
                <a:avLst/>
                <a:gdLst>
                  <a:gd name="connsiteX0" fmla="*/ 30975 w 129616"/>
                  <a:gd name="connsiteY0" fmla="*/ 171222 h 179965"/>
                  <a:gd name="connsiteX1" fmla="*/ 8115 w 129616"/>
                  <a:gd name="connsiteY1" fmla="*/ 146876 h 179965"/>
                  <a:gd name="connsiteX2" fmla="*/ 0 w 129616"/>
                  <a:gd name="connsiteY2" fmla="*/ 110871 h 179965"/>
                  <a:gd name="connsiteX3" fmla="*/ 0 w 129616"/>
                  <a:gd name="connsiteY3" fmla="*/ 0 h 179965"/>
                  <a:gd name="connsiteX4" fmla="*/ 20917 w 129616"/>
                  <a:gd name="connsiteY4" fmla="*/ 0 h 179965"/>
                  <a:gd name="connsiteX5" fmla="*/ 20917 w 129616"/>
                  <a:gd name="connsiteY5" fmla="*/ 111843 h 179965"/>
                  <a:gd name="connsiteX6" fmla="*/ 32233 w 129616"/>
                  <a:gd name="connsiteY6" fmla="*/ 146647 h 179965"/>
                  <a:gd name="connsiteX7" fmla="*/ 64694 w 129616"/>
                  <a:gd name="connsiteY7" fmla="*/ 160020 h 179965"/>
                  <a:gd name="connsiteX8" fmla="*/ 97269 w 129616"/>
                  <a:gd name="connsiteY8" fmla="*/ 146647 h 179965"/>
                  <a:gd name="connsiteX9" fmla="*/ 108699 w 129616"/>
                  <a:gd name="connsiteY9" fmla="*/ 111843 h 179965"/>
                  <a:gd name="connsiteX10" fmla="*/ 108699 w 129616"/>
                  <a:gd name="connsiteY10" fmla="*/ 0 h 179965"/>
                  <a:gd name="connsiteX11" fmla="*/ 129616 w 129616"/>
                  <a:gd name="connsiteY11" fmla="*/ 0 h 179965"/>
                  <a:gd name="connsiteX12" fmla="*/ 129616 w 129616"/>
                  <a:gd name="connsiteY12" fmla="*/ 110871 h 179965"/>
                  <a:gd name="connsiteX13" fmla="*/ 121901 w 129616"/>
                  <a:gd name="connsiteY13" fmla="*/ 146990 h 179965"/>
                  <a:gd name="connsiteX14" fmla="*/ 99384 w 129616"/>
                  <a:gd name="connsiteY14" fmla="*/ 171336 h 179965"/>
                  <a:gd name="connsiteX15" fmla="*/ 64751 w 129616"/>
                  <a:gd name="connsiteY15" fmla="*/ 179965 h 179965"/>
                  <a:gd name="connsiteX16" fmla="*/ 30975 w 129616"/>
                  <a:gd name="connsiteY16" fmla="*/ 171222 h 17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616" h="179965">
                    <a:moveTo>
                      <a:pt x="30975" y="171222"/>
                    </a:moveTo>
                    <a:cubicBezTo>
                      <a:pt x="21146" y="165392"/>
                      <a:pt x="13545" y="157277"/>
                      <a:pt x="8115" y="146876"/>
                    </a:cubicBezTo>
                    <a:cubicBezTo>
                      <a:pt x="2686" y="136474"/>
                      <a:pt x="0" y="124473"/>
                      <a:pt x="0" y="110871"/>
                    </a:cubicBezTo>
                    <a:lnTo>
                      <a:pt x="0" y="0"/>
                    </a:lnTo>
                    <a:lnTo>
                      <a:pt x="20917" y="0"/>
                    </a:lnTo>
                    <a:lnTo>
                      <a:pt x="20917" y="111843"/>
                    </a:lnTo>
                    <a:cubicBezTo>
                      <a:pt x="20917" y="126130"/>
                      <a:pt x="24689" y="137675"/>
                      <a:pt x="32233" y="146647"/>
                    </a:cubicBezTo>
                    <a:cubicBezTo>
                      <a:pt x="39777" y="155562"/>
                      <a:pt x="50578" y="160020"/>
                      <a:pt x="64694" y="160020"/>
                    </a:cubicBezTo>
                    <a:cubicBezTo>
                      <a:pt x="78810" y="160020"/>
                      <a:pt x="89668" y="155562"/>
                      <a:pt x="97269" y="146647"/>
                    </a:cubicBezTo>
                    <a:cubicBezTo>
                      <a:pt x="104870" y="137731"/>
                      <a:pt x="108699" y="126130"/>
                      <a:pt x="108699" y="111843"/>
                    </a:cubicBezTo>
                    <a:lnTo>
                      <a:pt x="108699" y="0"/>
                    </a:lnTo>
                    <a:lnTo>
                      <a:pt x="129616" y="0"/>
                    </a:lnTo>
                    <a:lnTo>
                      <a:pt x="129616" y="110871"/>
                    </a:lnTo>
                    <a:cubicBezTo>
                      <a:pt x="129616" y="124473"/>
                      <a:pt x="127045" y="136531"/>
                      <a:pt x="121901" y="146990"/>
                    </a:cubicBezTo>
                    <a:cubicBezTo>
                      <a:pt x="116757" y="157448"/>
                      <a:pt x="109271" y="165563"/>
                      <a:pt x="99384" y="171336"/>
                    </a:cubicBezTo>
                    <a:cubicBezTo>
                      <a:pt x="89554" y="177051"/>
                      <a:pt x="78010" y="179965"/>
                      <a:pt x="64751" y="179965"/>
                    </a:cubicBezTo>
                    <a:cubicBezTo>
                      <a:pt x="52007" y="179908"/>
                      <a:pt x="40805" y="176993"/>
                      <a:pt x="30975" y="1712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C183034-3190-932D-CC42-C7818140141F}"/>
                  </a:ext>
                </a:extLst>
              </p:cNvPr>
              <p:cNvSpPr/>
              <p:nvPr/>
            </p:nvSpPr>
            <p:spPr>
              <a:xfrm>
                <a:off x="3605193" y="5827985"/>
                <a:ext cx="106470" cy="125844"/>
              </a:xfrm>
              <a:custGeom>
                <a:avLst/>
                <a:gdLst>
                  <a:gd name="connsiteX0" fmla="*/ 57 w 106470"/>
                  <a:gd name="connsiteY0" fmla="*/ 3943 h 125844"/>
                  <a:gd name="connsiteX1" fmla="*/ 19945 w 106470"/>
                  <a:gd name="connsiteY1" fmla="*/ 3943 h 125844"/>
                  <a:gd name="connsiteX2" fmla="*/ 19945 w 106470"/>
                  <a:gd name="connsiteY2" fmla="*/ 22117 h 125844"/>
                  <a:gd name="connsiteX3" fmla="*/ 20917 w 106470"/>
                  <a:gd name="connsiteY3" fmla="*/ 22117 h 125844"/>
                  <a:gd name="connsiteX4" fmla="*/ 37148 w 106470"/>
                  <a:gd name="connsiteY4" fmla="*/ 6401 h 125844"/>
                  <a:gd name="connsiteX5" fmla="*/ 60750 w 106470"/>
                  <a:gd name="connsiteY5" fmla="*/ 0 h 125844"/>
                  <a:gd name="connsiteX6" fmla="*/ 94812 w 106470"/>
                  <a:gd name="connsiteY6" fmla="*/ 13030 h 125844"/>
                  <a:gd name="connsiteX7" fmla="*/ 106470 w 106470"/>
                  <a:gd name="connsiteY7" fmla="*/ 48692 h 125844"/>
                  <a:gd name="connsiteX8" fmla="*/ 106470 w 106470"/>
                  <a:gd name="connsiteY8" fmla="*/ 125844 h 125844"/>
                  <a:gd name="connsiteX9" fmla="*/ 85839 w 106470"/>
                  <a:gd name="connsiteY9" fmla="*/ 125844 h 125844"/>
                  <a:gd name="connsiteX10" fmla="*/ 85839 w 106470"/>
                  <a:gd name="connsiteY10" fmla="*/ 51835 h 125844"/>
                  <a:gd name="connsiteX11" fmla="*/ 55092 w 106470"/>
                  <a:gd name="connsiteY11" fmla="*/ 18917 h 125844"/>
                  <a:gd name="connsiteX12" fmla="*/ 37376 w 106470"/>
                  <a:gd name="connsiteY12" fmla="*/ 24574 h 125844"/>
                  <a:gd name="connsiteX13" fmla="*/ 25203 w 106470"/>
                  <a:gd name="connsiteY13" fmla="*/ 39319 h 125844"/>
                  <a:gd name="connsiteX14" fmla="*/ 20917 w 106470"/>
                  <a:gd name="connsiteY14" fmla="*/ 58522 h 125844"/>
                  <a:gd name="connsiteX15" fmla="*/ 20917 w 106470"/>
                  <a:gd name="connsiteY15" fmla="*/ 125844 h 125844"/>
                  <a:gd name="connsiteX16" fmla="*/ 0 w 106470"/>
                  <a:gd name="connsiteY16" fmla="*/ 125844 h 125844"/>
                  <a:gd name="connsiteX17" fmla="*/ 0 w 106470"/>
                  <a:gd name="connsiteY17" fmla="*/ 3943 h 1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470" h="125844">
                    <a:moveTo>
                      <a:pt x="57" y="3943"/>
                    </a:moveTo>
                    <a:lnTo>
                      <a:pt x="19945" y="3943"/>
                    </a:lnTo>
                    <a:lnTo>
                      <a:pt x="19945" y="22117"/>
                    </a:lnTo>
                    <a:lnTo>
                      <a:pt x="20917" y="22117"/>
                    </a:lnTo>
                    <a:cubicBezTo>
                      <a:pt x="24346" y="15888"/>
                      <a:pt x="29775" y="10630"/>
                      <a:pt x="37148" y="6401"/>
                    </a:cubicBezTo>
                    <a:cubicBezTo>
                      <a:pt x="44520" y="2115"/>
                      <a:pt x="52406" y="0"/>
                      <a:pt x="60750" y="0"/>
                    </a:cubicBezTo>
                    <a:cubicBezTo>
                      <a:pt x="75667" y="0"/>
                      <a:pt x="86982" y="4343"/>
                      <a:pt x="94812" y="13030"/>
                    </a:cubicBezTo>
                    <a:cubicBezTo>
                      <a:pt x="102584" y="21717"/>
                      <a:pt x="106470" y="33604"/>
                      <a:pt x="106470" y="48692"/>
                    </a:cubicBezTo>
                    <a:lnTo>
                      <a:pt x="106470" y="125844"/>
                    </a:lnTo>
                    <a:lnTo>
                      <a:pt x="85839" y="125844"/>
                    </a:lnTo>
                    <a:lnTo>
                      <a:pt x="85839" y="51835"/>
                    </a:lnTo>
                    <a:cubicBezTo>
                      <a:pt x="85839" y="29889"/>
                      <a:pt x="75609" y="18917"/>
                      <a:pt x="55092" y="18917"/>
                    </a:cubicBezTo>
                    <a:cubicBezTo>
                      <a:pt x="48520" y="18917"/>
                      <a:pt x="42634" y="20802"/>
                      <a:pt x="37376" y="24574"/>
                    </a:cubicBezTo>
                    <a:cubicBezTo>
                      <a:pt x="32118" y="28346"/>
                      <a:pt x="28060" y="33261"/>
                      <a:pt x="25203" y="39319"/>
                    </a:cubicBezTo>
                    <a:cubicBezTo>
                      <a:pt x="22345" y="45377"/>
                      <a:pt x="20917" y="51778"/>
                      <a:pt x="20917" y="58522"/>
                    </a:cubicBezTo>
                    <a:lnTo>
                      <a:pt x="20917" y="125844"/>
                    </a:lnTo>
                    <a:lnTo>
                      <a:pt x="0" y="125844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AF5A8C0-3E7C-111D-E1CD-A719E1F03B13}"/>
                  </a:ext>
                </a:extLst>
              </p:cNvPr>
              <p:cNvSpPr/>
              <p:nvPr/>
            </p:nvSpPr>
            <p:spPr>
              <a:xfrm>
                <a:off x="3738753" y="5775921"/>
                <a:ext cx="29946" cy="177907"/>
              </a:xfrm>
              <a:custGeom>
                <a:avLst/>
                <a:gdLst>
                  <a:gd name="connsiteX0" fmla="*/ 4400 w 29946"/>
                  <a:gd name="connsiteY0" fmla="*/ 25546 h 177907"/>
                  <a:gd name="connsiteX1" fmla="*/ 0 w 29946"/>
                  <a:gd name="connsiteY1" fmla="*/ 14974 h 177907"/>
                  <a:gd name="connsiteX2" fmla="*/ 4400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0 w 29946"/>
                  <a:gd name="connsiteY8" fmla="*/ 25546 h 177907"/>
                  <a:gd name="connsiteX9" fmla="*/ 4629 w 29946"/>
                  <a:gd name="connsiteY9" fmla="*/ 56007 h 177907"/>
                  <a:gd name="connsiteX10" fmla="*/ 25260 w 29946"/>
                  <a:gd name="connsiteY10" fmla="*/ 56007 h 177907"/>
                  <a:gd name="connsiteX11" fmla="*/ 25260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0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0" y="4401"/>
                    </a:cubicBezTo>
                    <a:cubicBezTo>
                      <a:pt x="7372" y="1429"/>
                      <a:pt x="10858" y="0"/>
                      <a:pt x="14973" y="0"/>
                    </a:cubicBezTo>
                    <a:cubicBezTo>
                      <a:pt x="19088" y="0"/>
                      <a:pt x="22574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02" y="29947"/>
                      <a:pt x="14973" y="29947"/>
                    </a:cubicBezTo>
                    <a:cubicBezTo>
                      <a:pt x="10858" y="29947"/>
                      <a:pt x="7315" y="28518"/>
                      <a:pt x="4400" y="25546"/>
                    </a:cubicBezTo>
                    <a:close/>
                    <a:moveTo>
                      <a:pt x="4629" y="56007"/>
                    </a:moveTo>
                    <a:lnTo>
                      <a:pt x="25260" y="56007"/>
                    </a:lnTo>
                    <a:lnTo>
                      <a:pt x="25260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7CC7C35-CE1C-8383-E73E-6C7E1C376644}"/>
                  </a:ext>
                </a:extLst>
              </p:cNvPr>
              <p:cNvSpPr/>
              <p:nvPr/>
            </p:nvSpPr>
            <p:spPr>
              <a:xfrm>
                <a:off x="3782701" y="5831929"/>
                <a:ext cx="120471" cy="121900"/>
              </a:xfrm>
              <a:custGeom>
                <a:avLst/>
                <a:gdLst>
                  <a:gd name="connsiteX0" fmla="*/ 0 w 120471"/>
                  <a:gd name="connsiteY0" fmla="*/ 0 h 121900"/>
                  <a:gd name="connsiteX1" fmla="*/ 22631 w 120471"/>
                  <a:gd name="connsiteY1" fmla="*/ 0 h 121900"/>
                  <a:gd name="connsiteX2" fmla="*/ 60008 w 120471"/>
                  <a:gd name="connsiteY2" fmla="*/ 97326 h 121900"/>
                  <a:gd name="connsiteX3" fmla="*/ 60522 w 120471"/>
                  <a:gd name="connsiteY3" fmla="*/ 97326 h 121900"/>
                  <a:gd name="connsiteX4" fmla="*/ 98355 w 120471"/>
                  <a:gd name="connsiteY4" fmla="*/ 0 h 121900"/>
                  <a:gd name="connsiteX5" fmla="*/ 120472 w 120471"/>
                  <a:gd name="connsiteY5" fmla="*/ 0 h 121900"/>
                  <a:gd name="connsiteX6" fmla="*/ 70580 w 120471"/>
                  <a:gd name="connsiteY6" fmla="*/ 121901 h 121900"/>
                  <a:gd name="connsiteX7" fmla="*/ 49435 w 120471"/>
                  <a:gd name="connsiteY7" fmla="*/ 121901 h 121900"/>
                  <a:gd name="connsiteX8" fmla="*/ 0 w 120471"/>
                  <a:gd name="connsiteY8" fmla="*/ 0 h 12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471" h="121900">
                    <a:moveTo>
                      <a:pt x="0" y="0"/>
                    </a:moveTo>
                    <a:lnTo>
                      <a:pt x="22631" y="0"/>
                    </a:lnTo>
                    <a:lnTo>
                      <a:pt x="60008" y="97326"/>
                    </a:lnTo>
                    <a:lnTo>
                      <a:pt x="60522" y="97326"/>
                    </a:lnTo>
                    <a:lnTo>
                      <a:pt x="98355" y="0"/>
                    </a:lnTo>
                    <a:lnTo>
                      <a:pt x="120472" y="0"/>
                    </a:lnTo>
                    <a:lnTo>
                      <a:pt x="70580" y="121901"/>
                    </a:lnTo>
                    <a:lnTo>
                      <a:pt x="49435" y="1219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D6296ED-479C-1136-F3F0-8E6C1F5DDB4C}"/>
                  </a:ext>
                </a:extLst>
              </p:cNvPr>
              <p:cNvSpPr/>
              <p:nvPr/>
            </p:nvSpPr>
            <p:spPr>
              <a:xfrm>
                <a:off x="3909231" y="5827985"/>
                <a:ext cx="118471" cy="129787"/>
              </a:xfrm>
              <a:custGeom>
                <a:avLst/>
                <a:gdLst>
                  <a:gd name="connsiteX0" fmla="*/ 29661 w 118471"/>
                  <a:gd name="connsiteY0" fmla="*/ 121444 h 129787"/>
                  <a:gd name="connsiteX1" fmla="*/ 7886 w 118471"/>
                  <a:gd name="connsiteY1" fmla="*/ 98355 h 129787"/>
                  <a:gd name="connsiteX2" fmla="*/ 0 w 118471"/>
                  <a:gd name="connsiteY2" fmla="*/ 64922 h 129787"/>
                  <a:gd name="connsiteX3" fmla="*/ 7372 w 118471"/>
                  <a:gd name="connsiteY3" fmla="*/ 32347 h 129787"/>
                  <a:gd name="connsiteX4" fmla="*/ 28403 w 118471"/>
                  <a:gd name="connsiteY4" fmla="*/ 8744 h 129787"/>
                  <a:gd name="connsiteX5" fmla="*/ 59721 w 118471"/>
                  <a:gd name="connsiteY5" fmla="*/ 0 h 129787"/>
                  <a:gd name="connsiteX6" fmla="*/ 90811 w 118471"/>
                  <a:gd name="connsiteY6" fmla="*/ 8001 h 129787"/>
                  <a:gd name="connsiteX7" fmla="*/ 111328 w 118471"/>
                  <a:gd name="connsiteY7" fmla="*/ 30518 h 129787"/>
                  <a:gd name="connsiteX8" fmla="*/ 118472 w 118471"/>
                  <a:gd name="connsiteY8" fmla="*/ 63951 h 129787"/>
                  <a:gd name="connsiteX9" fmla="*/ 117957 w 118471"/>
                  <a:gd name="connsiteY9" fmla="*/ 68866 h 129787"/>
                  <a:gd name="connsiteX10" fmla="*/ 21088 w 118471"/>
                  <a:gd name="connsiteY10" fmla="*/ 68866 h 129787"/>
                  <a:gd name="connsiteX11" fmla="*/ 27718 w 118471"/>
                  <a:gd name="connsiteY11" fmla="*/ 92069 h 129787"/>
                  <a:gd name="connsiteX12" fmla="*/ 43091 w 118471"/>
                  <a:gd name="connsiteY12" fmla="*/ 106184 h 129787"/>
                  <a:gd name="connsiteX13" fmla="*/ 62122 w 118471"/>
                  <a:gd name="connsiteY13" fmla="*/ 110871 h 129787"/>
                  <a:gd name="connsiteX14" fmla="*/ 97784 w 118471"/>
                  <a:gd name="connsiteY14" fmla="*/ 88240 h 129787"/>
                  <a:gd name="connsiteX15" fmla="*/ 116243 w 118471"/>
                  <a:gd name="connsiteY15" fmla="*/ 97098 h 129787"/>
                  <a:gd name="connsiteX16" fmla="*/ 94469 w 118471"/>
                  <a:gd name="connsiteY16" fmla="*/ 120815 h 129787"/>
                  <a:gd name="connsiteX17" fmla="*/ 61150 w 118471"/>
                  <a:gd name="connsiteY17" fmla="*/ 129787 h 129787"/>
                  <a:gd name="connsiteX18" fmla="*/ 29661 w 118471"/>
                  <a:gd name="connsiteY18" fmla="*/ 121444 h 129787"/>
                  <a:gd name="connsiteX19" fmla="*/ 96412 w 118471"/>
                  <a:gd name="connsiteY19" fmla="*/ 51378 h 129787"/>
                  <a:gd name="connsiteX20" fmla="*/ 92240 w 118471"/>
                  <a:gd name="connsiteY20" fmla="*/ 36633 h 129787"/>
                  <a:gd name="connsiteX21" fmla="*/ 80296 w 118471"/>
                  <a:gd name="connsiteY21" fmla="*/ 24117 h 129787"/>
                  <a:gd name="connsiteX22" fmla="*/ 59265 w 118471"/>
                  <a:gd name="connsiteY22" fmla="*/ 18974 h 129787"/>
                  <a:gd name="connsiteX23" fmla="*/ 35433 w 118471"/>
                  <a:gd name="connsiteY23" fmla="*/ 27832 h 129787"/>
                  <a:gd name="connsiteX24" fmla="*/ 22631 w 118471"/>
                  <a:gd name="connsiteY24" fmla="*/ 51435 h 129787"/>
                  <a:gd name="connsiteX25" fmla="*/ 96412 w 118471"/>
                  <a:gd name="connsiteY25" fmla="*/ 51435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8471" h="129787">
                    <a:moveTo>
                      <a:pt x="29661" y="121444"/>
                    </a:moveTo>
                    <a:cubicBezTo>
                      <a:pt x="20402" y="115900"/>
                      <a:pt x="13144" y="108185"/>
                      <a:pt x="7886" y="98355"/>
                    </a:cubicBezTo>
                    <a:cubicBezTo>
                      <a:pt x="2629" y="88525"/>
                      <a:pt x="0" y="77381"/>
                      <a:pt x="0" y="64922"/>
                    </a:cubicBezTo>
                    <a:cubicBezTo>
                      <a:pt x="0" y="53149"/>
                      <a:pt x="2457" y="42291"/>
                      <a:pt x="7372" y="32347"/>
                    </a:cubicBezTo>
                    <a:cubicBezTo>
                      <a:pt x="12287" y="22460"/>
                      <a:pt x="19316" y="14573"/>
                      <a:pt x="28403" y="8744"/>
                    </a:cubicBezTo>
                    <a:cubicBezTo>
                      <a:pt x="37490" y="2915"/>
                      <a:pt x="47949" y="0"/>
                      <a:pt x="59721" y="0"/>
                    </a:cubicBezTo>
                    <a:cubicBezTo>
                      <a:pt x="71494" y="0"/>
                      <a:pt x="81896" y="2686"/>
                      <a:pt x="90811" y="8001"/>
                    </a:cubicBezTo>
                    <a:cubicBezTo>
                      <a:pt x="99726" y="13316"/>
                      <a:pt x="106585" y="20802"/>
                      <a:pt x="111328" y="30518"/>
                    </a:cubicBezTo>
                    <a:cubicBezTo>
                      <a:pt x="116072" y="40176"/>
                      <a:pt x="118472" y="51321"/>
                      <a:pt x="118472" y="63951"/>
                    </a:cubicBezTo>
                    <a:cubicBezTo>
                      <a:pt x="118472" y="66237"/>
                      <a:pt x="118300" y="67894"/>
                      <a:pt x="117957" y="68866"/>
                    </a:cubicBezTo>
                    <a:lnTo>
                      <a:pt x="21088" y="68866"/>
                    </a:lnTo>
                    <a:cubicBezTo>
                      <a:pt x="21431" y="78067"/>
                      <a:pt x="23603" y="85782"/>
                      <a:pt x="27718" y="92069"/>
                    </a:cubicBezTo>
                    <a:cubicBezTo>
                      <a:pt x="31832" y="98355"/>
                      <a:pt x="36919" y="103098"/>
                      <a:pt x="43091" y="106184"/>
                    </a:cubicBezTo>
                    <a:cubicBezTo>
                      <a:pt x="49263" y="109271"/>
                      <a:pt x="55607" y="110871"/>
                      <a:pt x="62122" y="110871"/>
                    </a:cubicBezTo>
                    <a:cubicBezTo>
                      <a:pt x="77495" y="110871"/>
                      <a:pt x="89382" y="103327"/>
                      <a:pt x="97784" y="88240"/>
                    </a:cubicBezTo>
                    <a:lnTo>
                      <a:pt x="116243" y="97098"/>
                    </a:lnTo>
                    <a:cubicBezTo>
                      <a:pt x="110985" y="106927"/>
                      <a:pt x="103727" y="114814"/>
                      <a:pt x="94469" y="120815"/>
                    </a:cubicBezTo>
                    <a:cubicBezTo>
                      <a:pt x="85211" y="126816"/>
                      <a:pt x="74123" y="129787"/>
                      <a:pt x="61150" y="129787"/>
                    </a:cubicBezTo>
                    <a:cubicBezTo>
                      <a:pt x="49492" y="129787"/>
                      <a:pt x="38919" y="127044"/>
                      <a:pt x="29661" y="121444"/>
                    </a:cubicBezTo>
                    <a:close/>
                    <a:moveTo>
                      <a:pt x="96412" y="51378"/>
                    </a:moveTo>
                    <a:cubicBezTo>
                      <a:pt x="96069" y="46463"/>
                      <a:pt x="94697" y="41548"/>
                      <a:pt x="92240" y="36633"/>
                    </a:cubicBezTo>
                    <a:cubicBezTo>
                      <a:pt x="89782" y="31718"/>
                      <a:pt x="85782" y="27546"/>
                      <a:pt x="80296" y="24117"/>
                    </a:cubicBezTo>
                    <a:cubicBezTo>
                      <a:pt x="74809" y="20688"/>
                      <a:pt x="67780" y="18974"/>
                      <a:pt x="59265" y="18974"/>
                    </a:cubicBezTo>
                    <a:cubicBezTo>
                      <a:pt x="50063" y="18974"/>
                      <a:pt x="42120" y="21945"/>
                      <a:pt x="35433" y="27832"/>
                    </a:cubicBezTo>
                    <a:cubicBezTo>
                      <a:pt x="28689" y="33718"/>
                      <a:pt x="24460" y="41605"/>
                      <a:pt x="22631" y="51435"/>
                    </a:cubicBezTo>
                    <a:lnTo>
                      <a:pt x="96412" y="51435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CC8F2C5-9C21-3D82-A62F-27B636534CAE}"/>
                  </a:ext>
                </a:extLst>
              </p:cNvPr>
              <p:cNvSpPr/>
              <p:nvPr/>
            </p:nvSpPr>
            <p:spPr>
              <a:xfrm>
                <a:off x="4051249" y="5827985"/>
                <a:ext cx="70580" cy="125787"/>
              </a:xfrm>
              <a:custGeom>
                <a:avLst/>
                <a:gdLst>
                  <a:gd name="connsiteX0" fmla="*/ 114 w 70580"/>
                  <a:gd name="connsiteY0" fmla="*/ 3943 h 125787"/>
                  <a:gd name="connsiteX1" fmla="*/ 20003 w 70580"/>
                  <a:gd name="connsiteY1" fmla="*/ 3943 h 125787"/>
                  <a:gd name="connsiteX2" fmla="*/ 20003 w 70580"/>
                  <a:gd name="connsiteY2" fmla="*/ 23831 h 125787"/>
                  <a:gd name="connsiteX3" fmla="*/ 20974 w 70580"/>
                  <a:gd name="connsiteY3" fmla="*/ 23831 h 125787"/>
                  <a:gd name="connsiteX4" fmla="*/ 35090 w 70580"/>
                  <a:gd name="connsiteY4" fmla="*/ 6858 h 125787"/>
                  <a:gd name="connsiteX5" fmla="*/ 56350 w 70580"/>
                  <a:gd name="connsiteY5" fmla="*/ 0 h 125787"/>
                  <a:gd name="connsiteX6" fmla="*/ 70580 w 70580"/>
                  <a:gd name="connsiteY6" fmla="*/ 2457 h 125787"/>
                  <a:gd name="connsiteX7" fmla="*/ 70580 w 70580"/>
                  <a:gd name="connsiteY7" fmla="*/ 24803 h 125787"/>
                  <a:gd name="connsiteX8" fmla="*/ 53378 w 70580"/>
                  <a:gd name="connsiteY8" fmla="*/ 21088 h 125787"/>
                  <a:gd name="connsiteX9" fmla="*/ 37262 w 70580"/>
                  <a:gd name="connsiteY9" fmla="*/ 26118 h 125787"/>
                  <a:gd name="connsiteX10" fmla="*/ 25317 w 70580"/>
                  <a:gd name="connsiteY10" fmla="*/ 39548 h 125787"/>
                  <a:gd name="connsiteX11" fmla="*/ 20917 w 70580"/>
                  <a:gd name="connsiteY11" fmla="*/ 57779 h 125787"/>
                  <a:gd name="connsiteX12" fmla="*/ 20917 w 70580"/>
                  <a:gd name="connsiteY12" fmla="*/ 125787 h 125787"/>
                  <a:gd name="connsiteX13" fmla="*/ 0 w 70580"/>
                  <a:gd name="connsiteY13" fmla="*/ 125787 h 125787"/>
                  <a:gd name="connsiteX14" fmla="*/ 0 w 70580"/>
                  <a:gd name="connsiteY14" fmla="*/ 3943 h 12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0580" h="125787">
                    <a:moveTo>
                      <a:pt x="114" y="3943"/>
                    </a:moveTo>
                    <a:lnTo>
                      <a:pt x="20003" y="3943"/>
                    </a:lnTo>
                    <a:lnTo>
                      <a:pt x="20003" y="23831"/>
                    </a:lnTo>
                    <a:lnTo>
                      <a:pt x="20974" y="23831"/>
                    </a:lnTo>
                    <a:cubicBezTo>
                      <a:pt x="23260" y="17088"/>
                      <a:pt x="28004" y="11430"/>
                      <a:pt x="35090" y="6858"/>
                    </a:cubicBezTo>
                    <a:cubicBezTo>
                      <a:pt x="42177" y="2286"/>
                      <a:pt x="49320" y="0"/>
                      <a:pt x="56350" y="0"/>
                    </a:cubicBezTo>
                    <a:cubicBezTo>
                      <a:pt x="61436" y="0"/>
                      <a:pt x="66180" y="800"/>
                      <a:pt x="70580" y="2457"/>
                    </a:cubicBezTo>
                    <a:lnTo>
                      <a:pt x="70580" y="24803"/>
                    </a:lnTo>
                    <a:cubicBezTo>
                      <a:pt x="66180" y="22345"/>
                      <a:pt x="60408" y="21088"/>
                      <a:pt x="53378" y="21088"/>
                    </a:cubicBezTo>
                    <a:cubicBezTo>
                      <a:pt x="47663" y="21088"/>
                      <a:pt x="42291" y="22746"/>
                      <a:pt x="37262" y="26118"/>
                    </a:cubicBezTo>
                    <a:cubicBezTo>
                      <a:pt x="32233" y="29489"/>
                      <a:pt x="28289" y="33947"/>
                      <a:pt x="25317" y="39548"/>
                    </a:cubicBezTo>
                    <a:cubicBezTo>
                      <a:pt x="22345" y="45148"/>
                      <a:pt x="20917" y="51206"/>
                      <a:pt x="20917" y="57779"/>
                    </a:cubicBezTo>
                    <a:lnTo>
                      <a:pt x="20917" y="125787"/>
                    </a:lnTo>
                    <a:lnTo>
                      <a:pt x="0" y="125787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3F38016-5815-E510-67D8-611946FD3D4A}"/>
                  </a:ext>
                </a:extLst>
              </p:cNvPr>
              <p:cNvSpPr/>
              <p:nvPr/>
            </p:nvSpPr>
            <p:spPr>
              <a:xfrm>
                <a:off x="4127601" y="5828099"/>
                <a:ext cx="100241" cy="129844"/>
              </a:xfrm>
              <a:custGeom>
                <a:avLst/>
                <a:gdLst>
                  <a:gd name="connsiteX0" fmla="*/ 18917 w 100241"/>
                  <a:gd name="connsiteY0" fmla="*/ 119844 h 129844"/>
                  <a:gd name="connsiteX1" fmla="*/ 0 w 100241"/>
                  <a:gd name="connsiteY1" fmla="*/ 95498 h 129844"/>
                  <a:gd name="connsiteX2" fmla="*/ 18459 w 100241"/>
                  <a:gd name="connsiteY2" fmla="*/ 87383 h 129844"/>
                  <a:gd name="connsiteX3" fmla="*/ 32347 w 100241"/>
                  <a:gd name="connsiteY3" fmla="*/ 105099 h 129844"/>
                  <a:gd name="connsiteX4" fmla="*/ 51892 w 100241"/>
                  <a:gd name="connsiteY4" fmla="*/ 111271 h 129844"/>
                  <a:gd name="connsiteX5" fmla="*/ 71438 w 100241"/>
                  <a:gd name="connsiteY5" fmla="*/ 106128 h 129844"/>
                  <a:gd name="connsiteX6" fmla="*/ 79153 w 100241"/>
                  <a:gd name="connsiteY6" fmla="*/ 93612 h 129844"/>
                  <a:gd name="connsiteX7" fmla="*/ 73381 w 100241"/>
                  <a:gd name="connsiteY7" fmla="*/ 81839 h 129844"/>
                  <a:gd name="connsiteX8" fmla="*/ 53607 w 100241"/>
                  <a:gd name="connsiteY8" fmla="*/ 73724 h 129844"/>
                  <a:gd name="connsiteX9" fmla="*/ 36919 w 100241"/>
                  <a:gd name="connsiteY9" fmla="*/ 69552 h 129844"/>
                  <a:gd name="connsiteX10" fmla="*/ 13430 w 100241"/>
                  <a:gd name="connsiteY10" fmla="*/ 58007 h 129844"/>
                  <a:gd name="connsiteX11" fmla="*/ 3715 w 100241"/>
                  <a:gd name="connsiteY11" fmla="*/ 35890 h 129844"/>
                  <a:gd name="connsiteX12" fmla="*/ 10230 w 100241"/>
                  <a:gd name="connsiteY12" fmla="*/ 16459 h 129844"/>
                  <a:gd name="connsiteX13" fmla="*/ 27546 w 100241"/>
                  <a:gd name="connsiteY13" fmla="*/ 4172 h 129844"/>
                  <a:gd name="connsiteX14" fmla="*/ 51149 w 100241"/>
                  <a:gd name="connsiteY14" fmla="*/ 0 h 129844"/>
                  <a:gd name="connsiteX15" fmla="*/ 79782 w 100241"/>
                  <a:gd name="connsiteY15" fmla="*/ 7258 h 129844"/>
                  <a:gd name="connsiteX16" fmla="*/ 98070 w 100241"/>
                  <a:gd name="connsiteY16" fmla="*/ 27775 h 129844"/>
                  <a:gd name="connsiteX17" fmla="*/ 79610 w 100241"/>
                  <a:gd name="connsiteY17" fmla="*/ 35662 h 129844"/>
                  <a:gd name="connsiteX18" fmla="*/ 67666 w 100241"/>
                  <a:gd name="connsiteY18" fmla="*/ 22632 h 129844"/>
                  <a:gd name="connsiteX19" fmla="*/ 49835 w 100241"/>
                  <a:gd name="connsiteY19" fmla="*/ 18460 h 129844"/>
                  <a:gd name="connsiteX20" fmla="*/ 32518 w 100241"/>
                  <a:gd name="connsiteY20" fmla="*/ 23146 h 129844"/>
                  <a:gd name="connsiteX21" fmla="*/ 24803 w 100241"/>
                  <a:gd name="connsiteY21" fmla="*/ 35205 h 129844"/>
                  <a:gd name="connsiteX22" fmla="*/ 29832 w 100241"/>
                  <a:gd name="connsiteY22" fmla="*/ 45263 h 129844"/>
                  <a:gd name="connsiteX23" fmla="*/ 45949 w 100241"/>
                  <a:gd name="connsiteY23" fmla="*/ 51892 h 129844"/>
                  <a:gd name="connsiteX24" fmla="*/ 64122 w 100241"/>
                  <a:gd name="connsiteY24" fmla="*/ 56293 h 129844"/>
                  <a:gd name="connsiteX25" fmla="*/ 91269 w 100241"/>
                  <a:gd name="connsiteY25" fmla="*/ 70180 h 129844"/>
                  <a:gd name="connsiteX26" fmla="*/ 100241 w 100241"/>
                  <a:gd name="connsiteY26" fmla="*/ 92183 h 129844"/>
                  <a:gd name="connsiteX27" fmla="*/ 94069 w 100241"/>
                  <a:gd name="connsiteY27" fmla="*/ 111386 h 129844"/>
                  <a:gd name="connsiteX28" fmla="*/ 76867 w 100241"/>
                  <a:gd name="connsiteY28" fmla="*/ 124930 h 129844"/>
                  <a:gd name="connsiteX29" fmla="*/ 51778 w 100241"/>
                  <a:gd name="connsiteY29" fmla="*/ 129845 h 129844"/>
                  <a:gd name="connsiteX30" fmla="*/ 18917 w 100241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241" h="129844">
                    <a:moveTo>
                      <a:pt x="18917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7" y="105099"/>
                    </a:cubicBezTo>
                    <a:cubicBezTo>
                      <a:pt x="38348" y="109214"/>
                      <a:pt x="44863" y="111271"/>
                      <a:pt x="51892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1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1" y="81839"/>
                    </a:cubicBezTo>
                    <a:cubicBezTo>
                      <a:pt x="69551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888" y="63551"/>
                      <a:pt x="13430" y="58007"/>
                    </a:cubicBezTo>
                    <a:cubicBezTo>
                      <a:pt x="6972" y="52464"/>
                      <a:pt x="3715" y="45091"/>
                      <a:pt x="3715" y="35890"/>
                    </a:cubicBezTo>
                    <a:cubicBezTo>
                      <a:pt x="3715" y="28347"/>
                      <a:pt x="5887" y="21889"/>
                      <a:pt x="10230" y="16459"/>
                    </a:cubicBezTo>
                    <a:cubicBezTo>
                      <a:pt x="14573" y="11030"/>
                      <a:pt x="20345" y="6972"/>
                      <a:pt x="27546" y="4172"/>
                    </a:cubicBezTo>
                    <a:cubicBezTo>
                      <a:pt x="34747" y="1372"/>
                      <a:pt x="42634" y="0"/>
                      <a:pt x="51149" y="0"/>
                    </a:cubicBezTo>
                    <a:cubicBezTo>
                      <a:pt x="61608" y="0"/>
                      <a:pt x="71209" y="2401"/>
                      <a:pt x="79782" y="7258"/>
                    </a:cubicBezTo>
                    <a:cubicBezTo>
                      <a:pt x="88354" y="12116"/>
                      <a:pt x="94469" y="18917"/>
                      <a:pt x="98070" y="27775"/>
                    </a:cubicBezTo>
                    <a:lnTo>
                      <a:pt x="79610" y="35662"/>
                    </a:lnTo>
                    <a:cubicBezTo>
                      <a:pt x="76981" y="29775"/>
                      <a:pt x="73038" y="25432"/>
                      <a:pt x="67666" y="22632"/>
                    </a:cubicBezTo>
                    <a:cubicBezTo>
                      <a:pt x="62351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8" y="23146"/>
                    </a:cubicBezTo>
                    <a:cubicBezTo>
                      <a:pt x="27375" y="26289"/>
                      <a:pt x="24803" y="30290"/>
                      <a:pt x="24803" y="35205"/>
                    </a:cubicBezTo>
                    <a:cubicBezTo>
                      <a:pt x="24803" y="39491"/>
                      <a:pt x="26460" y="42806"/>
                      <a:pt x="29832" y="45263"/>
                    </a:cubicBezTo>
                    <a:cubicBezTo>
                      <a:pt x="33204" y="47720"/>
                      <a:pt x="38576" y="49949"/>
                      <a:pt x="45949" y="51892"/>
                    </a:cubicBezTo>
                    <a:lnTo>
                      <a:pt x="64122" y="56293"/>
                    </a:lnTo>
                    <a:cubicBezTo>
                      <a:pt x="76238" y="59379"/>
                      <a:pt x="85325" y="64065"/>
                      <a:pt x="91269" y="70180"/>
                    </a:cubicBezTo>
                    <a:cubicBezTo>
                      <a:pt x="97269" y="76353"/>
                      <a:pt x="100241" y="83668"/>
                      <a:pt x="100241" y="92183"/>
                    </a:cubicBezTo>
                    <a:cubicBezTo>
                      <a:pt x="100241" y="99213"/>
                      <a:pt x="98184" y="105613"/>
                      <a:pt x="94069" y="111386"/>
                    </a:cubicBezTo>
                    <a:cubicBezTo>
                      <a:pt x="89954" y="117101"/>
                      <a:pt x="84239" y="121615"/>
                      <a:pt x="76867" y="124930"/>
                    </a:cubicBezTo>
                    <a:cubicBezTo>
                      <a:pt x="69495" y="128187"/>
                      <a:pt x="61151" y="129845"/>
                      <a:pt x="51778" y="129845"/>
                    </a:cubicBezTo>
                    <a:cubicBezTo>
                      <a:pt x="38862" y="129673"/>
                      <a:pt x="27889" y="126416"/>
                      <a:pt x="18917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AF1091C-0BD7-202D-F1AF-0FAB6FAE2029}"/>
                  </a:ext>
                </a:extLst>
              </p:cNvPr>
              <p:cNvSpPr/>
              <p:nvPr/>
            </p:nvSpPr>
            <p:spPr>
              <a:xfrm>
                <a:off x="4246302" y="5775921"/>
                <a:ext cx="29946" cy="177907"/>
              </a:xfrm>
              <a:custGeom>
                <a:avLst/>
                <a:gdLst>
                  <a:gd name="connsiteX0" fmla="*/ 4401 w 29946"/>
                  <a:gd name="connsiteY0" fmla="*/ 25546 h 177907"/>
                  <a:gd name="connsiteX1" fmla="*/ 0 w 29946"/>
                  <a:gd name="connsiteY1" fmla="*/ 14974 h 177907"/>
                  <a:gd name="connsiteX2" fmla="*/ 4401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1 w 29946"/>
                  <a:gd name="connsiteY8" fmla="*/ 25546 h 177907"/>
                  <a:gd name="connsiteX9" fmla="*/ 4629 w 29946"/>
                  <a:gd name="connsiteY9" fmla="*/ 56007 h 177907"/>
                  <a:gd name="connsiteX10" fmla="*/ 25260 w 29946"/>
                  <a:gd name="connsiteY10" fmla="*/ 56007 h 177907"/>
                  <a:gd name="connsiteX11" fmla="*/ 25260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1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1" y="4401"/>
                    </a:cubicBezTo>
                    <a:cubicBezTo>
                      <a:pt x="7372" y="1429"/>
                      <a:pt x="10858" y="0"/>
                      <a:pt x="14973" y="0"/>
                    </a:cubicBezTo>
                    <a:cubicBezTo>
                      <a:pt x="19088" y="0"/>
                      <a:pt x="22574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02" y="29947"/>
                      <a:pt x="14973" y="29947"/>
                    </a:cubicBezTo>
                    <a:cubicBezTo>
                      <a:pt x="10858" y="29947"/>
                      <a:pt x="7372" y="28518"/>
                      <a:pt x="4401" y="25546"/>
                    </a:cubicBezTo>
                    <a:close/>
                    <a:moveTo>
                      <a:pt x="4629" y="56007"/>
                    </a:moveTo>
                    <a:lnTo>
                      <a:pt x="25260" y="56007"/>
                    </a:lnTo>
                    <a:lnTo>
                      <a:pt x="25260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E00B96B-724A-0C6A-2CD3-A7A4120808A3}"/>
                  </a:ext>
                </a:extLst>
              </p:cNvPr>
              <p:cNvSpPr/>
              <p:nvPr/>
            </p:nvSpPr>
            <p:spPr>
              <a:xfrm>
                <a:off x="4294193" y="5795524"/>
                <a:ext cx="72523" cy="162362"/>
              </a:xfrm>
              <a:custGeom>
                <a:avLst/>
                <a:gdLst>
                  <a:gd name="connsiteX0" fmla="*/ 41948 w 72523"/>
                  <a:gd name="connsiteY0" fmla="*/ 159734 h 162362"/>
                  <a:gd name="connsiteX1" fmla="*/ 31261 w 72523"/>
                  <a:gd name="connsiteY1" fmla="*/ 152990 h 162362"/>
                  <a:gd name="connsiteX2" fmla="*/ 24003 w 72523"/>
                  <a:gd name="connsiteY2" fmla="*/ 141846 h 162362"/>
                  <a:gd name="connsiteX3" fmla="*/ 21660 w 72523"/>
                  <a:gd name="connsiteY3" fmla="*/ 126701 h 162362"/>
                  <a:gd name="connsiteX4" fmla="*/ 21660 w 72523"/>
                  <a:gd name="connsiteY4" fmla="*/ 55321 h 162362"/>
                  <a:gd name="connsiteX5" fmla="*/ 0 w 72523"/>
                  <a:gd name="connsiteY5" fmla="*/ 55321 h 162362"/>
                  <a:gd name="connsiteX6" fmla="*/ 0 w 72523"/>
                  <a:gd name="connsiteY6" fmla="*/ 36405 h 162362"/>
                  <a:gd name="connsiteX7" fmla="*/ 21660 w 72523"/>
                  <a:gd name="connsiteY7" fmla="*/ 36405 h 162362"/>
                  <a:gd name="connsiteX8" fmla="*/ 21660 w 72523"/>
                  <a:gd name="connsiteY8" fmla="*/ 0 h 162362"/>
                  <a:gd name="connsiteX9" fmla="*/ 42291 w 72523"/>
                  <a:gd name="connsiteY9" fmla="*/ 0 h 162362"/>
                  <a:gd name="connsiteX10" fmla="*/ 42291 w 72523"/>
                  <a:gd name="connsiteY10" fmla="*/ 36405 h 162362"/>
                  <a:gd name="connsiteX11" fmla="*/ 72295 w 72523"/>
                  <a:gd name="connsiteY11" fmla="*/ 36405 h 162362"/>
                  <a:gd name="connsiteX12" fmla="*/ 72295 w 72523"/>
                  <a:gd name="connsiteY12" fmla="*/ 55321 h 162362"/>
                  <a:gd name="connsiteX13" fmla="*/ 42291 w 72523"/>
                  <a:gd name="connsiteY13" fmla="*/ 55321 h 162362"/>
                  <a:gd name="connsiteX14" fmla="*/ 42291 w 72523"/>
                  <a:gd name="connsiteY14" fmla="*/ 121729 h 162362"/>
                  <a:gd name="connsiteX15" fmla="*/ 46463 w 72523"/>
                  <a:gd name="connsiteY15" fmla="*/ 137331 h 162362"/>
                  <a:gd name="connsiteX16" fmla="*/ 59265 w 72523"/>
                  <a:gd name="connsiteY16" fmla="*/ 142875 h 162362"/>
                  <a:gd name="connsiteX17" fmla="*/ 72523 w 72523"/>
                  <a:gd name="connsiteY17" fmla="*/ 139446 h 162362"/>
                  <a:gd name="connsiteX18" fmla="*/ 72523 w 72523"/>
                  <a:gd name="connsiteY18" fmla="*/ 159620 h 162362"/>
                  <a:gd name="connsiteX19" fmla="*/ 65037 w 72523"/>
                  <a:gd name="connsiteY19" fmla="*/ 161734 h 162362"/>
                  <a:gd name="connsiteX20" fmla="*/ 55550 w 72523"/>
                  <a:gd name="connsiteY20" fmla="*/ 162363 h 162362"/>
                  <a:gd name="connsiteX21" fmla="*/ 41948 w 72523"/>
                  <a:gd name="connsiteY21" fmla="*/ 159734 h 16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2523" h="162362">
                    <a:moveTo>
                      <a:pt x="41948" y="159734"/>
                    </a:moveTo>
                    <a:cubicBezTo>
                      <a:pt x="37776" y="158077"/>
                      <a:pt x="34233" y="155791"/>
                      <a:pt x="31261" y="152990"/>
                    </a:cubicBezTo>
                    <a:cubicBezTo>
                      <a:pt x="28003" y="149790"/>
                      <a:pt x="25546" y="146075"/>
                      <a:pt x="24003" y="141846"/>
                    </a:cubicBezTo>
                    <a:cubicBezTo>
                      <a:pt x="22460" y="137560"/>
                      <a:pt x="21660" y="132531"/>
                      <a:pt x="21660" y="126701"/>
                    </a:cubicBezTo>
                    <a:lnTo>
                      <a:pt x="21660" y="55321"/>
                    </a:lnTo>
                    <a:lnTo>
                      <a:pt x="0" y="55321"/>
                    </a:lnTo>
                    <a:lnTo>
                      <a:pt x="0" y="36405"/>
                    </a:lnTo>
                    <a:lnTo>
                      <a:pt x="21660" y="36405"/>
                    </a:lnTo>
                    <a:lnTo>
                      <a:pt x="21660" y="0"/>
                    </a:lnTo>
                    <a:lnTo>
                      <a:pt x="42291" y="0"/>
                    </a:lnTo>
                    <a:lnTo>
                      <a:pt x="42291" y="36405"/>
                    </a:lnTo>
                    <a:lnTo>
                      <a:pt x="72295" y="36405"/>
                    </a:lnTo>
                    <a:lnTo>
                      <a:pt x="72295" y="55321"/>
                    </a:lnTo>
                    <a:lnTo>
                      <a:pt x="42291" y="55321"/>
                    </a:lnTo>
                    <a:lnTo>
                      <a:pt x="42291" y="121729"/>
                    </a:lnTo>
                    <a:cubicBezTo>
                      <a:pt x="42291" y="128759"/>
                      <a:pt x="43663" y="133960"/>
                      <a:pt x="46463" y="137331"/>
                    </a:cubicBezTo>
                    <a:cubicBezTo>
                      <a:pt x="49263" y="141046"/>
                      <a:pt x="53492" y="142875"/>
                      <a:pt x="59265" y="142875"/>
                    </a:cubicBezTo>
                    <a:cubicBezTo>
                      <a:pt x="64351" y="142875"/>
                      <a:pt x="68751" y="141732"/>
                      <a:pt x="72523" y="139446"/>
                    </a:cubicBezTo>
                    <a:lnTo>
                      <a:pt x="72523" y="159620"/>
                    </a:lnTo>
                    <a:cubicBezTo>
                      <a:pt x="69894" y="160591"/>
                      <a:pt x="67380" y="161277"/>
                      <a:pt x="65037" y="161734"/>
                    </a:cubicBezTo>
                    <a:cubicBezTo>
                      <a:pt x="62636" y="162135"/>
                      <a:pt x="59493" y="162363"/>
                      <a:pt x="55550" y="162363"/>
                    </a:cubicBezTo>
                    <a:cubicBezTo>
                      <a:pt x="50635" y="162249"/>
                      <a:pt x="46120" y="161449"/>
                      <a:pt x="41948" y="159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434EFA-1B65-623E-B15B-C3BB581C6E33}"/>
                  </a:ext>
                </a:extLst>
              </p:cNvPr>
              <p:cNvSpPr/>
              <p:nvPr/>
            </p:nvSpPr>
            <p:spPr>
              <a:xfrm>
                <a:off x="4378547" y="5831929"/>
                <a:ext cx="120243" cy="174993"/>
              </a:xfrm>
              <a:custGeom>
                <a:avLst/>
                <a:gdLst>
                  <a:gd name="connsiteX0" fmla="*/ 50635 w 120243"/>
                  <a:gd name="connsiteY0" fmla="*/ 114071 h 174993"/>
                  <a:gd name="connsiteX1" fmla="*/ 0 w 120243"/>
                  <a:gd name="connsiteY1" fmla="*/ 0 h 174993"/>
                  <a:gd name="connsiteX2" fmla="*/ 22631 w 120243"/>
                  <a:gd name="connsiteY2" fmla="*/ 0 h 174993"/>
                  <a:gd name="connsiteX3" fmla="*/ 60464 w 120243"/>
                  <a:gd name="connsiteY3" fmla="*/ 89725 h 174993"/>
                  <a:gd name="connsiteX4" fmla="*/ 60979 w 120243"/>
                  <a:gd name="connsiteY4" fmla="*/ 89725 h 174993"/>
                  <a:gd name="connsiteX5" fmla="*/ 97612 w 120243"/>
                  <a:gd name="connsiteY5" fmla="*/ 0 h 174993"/>
                  <a:gd name="connsiteX6" fmla="*/ 120243 w 120243"/>
                  <a:gd name="connsiteY6" fmla="*/ 0 h 174993"/>
                  <a:gd name="connsiteX7" fmla="*/ 44062 w 120243"/>
                  <a:gd name="connsiteY7" fmla="*/ 174993 h 174993"/>
                  <a:gd name="connsiteX8" fmla="*/ 22688 w 120243"/>
                  <a:gd name="connsiteY8" fmla="*/ 174993 h 174993"/>
                  <a:gd name="connsiteX9" fmla="*/ 50635 w 120243"/>
                  <a:gd name="connsiteY9" fmla="*/ 114071 h 17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243" h="174993">
                    <a:moveTo>
                      <a:pt x="50635" y="114071"/>
                    </a:moveTo>
                    <a:lnTo>
                      <a:pt x="0" y="0"/>
                    </a:lnTo>
                    <a:lnTo>
                      <a:pt x="22631" y="0"/>
                    </a:lnTo>
                    <a:lnTo>
                      <a:pt x="60464" y="89725"/>
                    </a:lnTo>
                    <a:lnTo>
                      <a:pt x="60979" y="89725"/>
                    </a:lnTo>
                    <a:lnTo>
                      <a:pt x="97612" y="0"/>
                    </a:lnTo>
                    <a:lnTo>
                      <a:pt x="120243" y="0"/>
                    </a:lnTo>
                    <a:lnTo>
                      <a:pt x="44062" y="174993"/>
                    </a:lnTo>
                    <a:lnTo>
                      <a:pt x="22688" y="174993"/>
                    </a:lnTo>
                    <a:lnTo>
                      <a:pt x="50635" y="114071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911CF3-FFA0-AC37-4F5E-D57CC2539912}"/>
                  </a:ext>
                </a:extLst>
              </p:cNvPr>
              <p:cNvSpPr/>
              <p:nvPr/>
            </p:nvSpPr>
            <p:spPr>
              <a:xfrm>
                <a:off x="4565827" y="5827985"/>
                <a:ext cx="125101" cy="129787"/>
              </a:xfrm>
              <a:custGeom>
                <a:avLst/>
                <a:gdLst>
                  <a:gd name="connsiteX0" fmla="*/ 30233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3 w 125101"/>
                  <a:gd name="connsiteY4" fmla="*/ 8458 h 129787"/>
                  <a:gd name="connsiteX5" fmla="*/ 62408 w 125101"/>
                  <a:gd name="connsiteY5" fmla="*/ 0 h 129787"/>
                  <a:gd name="connsiteX6" fmla="*/ 94755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5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3 w 125101"/>
                  <a:gd name="connsiteY12" fmla="*/ 121329 h 129787"/>
                  <a:gd name="connsiteX13" fmla="*/ 83096 w 125101"/>
                  <a:gd name="connsiteY13" fmla="*/ 105213 h 129787"/>
                  <a:gd name="connsiteX14" fmla="*/ 98470 w 125101"/>
                  <a:gd name="connsiteY14" fmla="*/ 89097 h 129787"/>
                  <a:gd name="connsiteX15" fmla="*/ 104242 w 125101"/>
                  <a:gd name="connsiteY15" fmla="*/ 64865 h 129787"/>
                  <a:gd name="connsiteX16" fmla="*/ 98470 w 125101"/>
                  <a:gd name="connsiteY16" fmla="*/ 40634 h 129787"/>
                  <a:gd name="connsiteX17" fmla="*/ 83096 w 125101"/>
                  <a:gd name="connsiteY17" fmla="*/ 24517 h 129787"/>
                  <a:gd name="connsiteX18" fmla="*/ 62465 w 125101"/>
                  <a:gd name="connsiteY18" fmla="*/ 18859 h 129787"/>
                  <a:gd name="connsiteX19" fmla="*/ 42063 w 125101"/>
                  <a:gd name="connsiteY19" fmla="*/ 24517 h 129787"/>
                  <a:gd name="connsiteX20" fmla="*/ 26689 w 125101"/>
                  <a:gd name="connsiteY20" fmla="*/ 40634 h 129787"/>
                  <a:gd name="connsiteX21" fmla="*/ 20917 w 125101"/>
                  <a:gd name="connsiteY21" fmla="*/ 64865 h 129787"/>
                  <a:gd name="connsiteX22" fmla="*/ 26689 w 125101"/>
                  <a:gd name="connsiteY22" fmla="*/ 89097 h 129787"/>
                  <a:gd name="connsiteX23" fmla="*/ 42063 w 125101"/>
                  <a:gd name="connsiteY23" fmla="*/ 105213 h 129787"/>
                  <a:gd name="connsiteX24" fmla="*/ 62465 w 125101"/>
                  <a:gd name="connsiteY24" fmla="*/ 110871 h 129787"/>
                  <a:gd name="connsiteX25" fmla="*/ 83096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3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3" y="8458"/>
                    </a:cubicBezTo>
                    <a:cubicBezTo>
                      <a:pt x="39719" y="2800"/>
                      <a:pt x="50464" y="0"/>
                      <a:pt x="62408" y="0"/>
                    </a:cubicBezTo>
                    <a:cubicBezTo>
                      <a:pt x="74352" y="0"/>
                      <a:pt x="85154" y="2800"/>
                      <a:pt x="94755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6" y="41777"/>
                      <a:pt x="125101" y="52749"/>
                      <a:pt x="125101" y="64922"/>
                    </a:cubicBezTo>
                    <a:cubicBezTo>
                      <a:pt x="125101" y="77095"/>
                      <a:pt x="122416" y="88068"/>
                      <a:pt x="117100" y="97955"/>
                    </a:cubicBezTo>
                    <a:cubicBezTo>
                      <a:pt x="111785" y="107899"/>
                      <a:pt x="104299" y="115672"/>
                      <a:pt x="94755" y="121329"/>
                    </a:cubicBezTo>
                    <a:cubicBezTo>
                      <a:pt x="85154" y="126987"/>
                      <a:pt x="74409" y="129787"/>
                      <a:pt x="62408" y="129787"/>
                    </a:cubicBezTo>
                    <a:cubicBezTo>
                      <a:pt x="50464" y="129787"/>
                      <a:pt x="39719" y="126987"/>
                      <a:pt x="30233" y="121329"/>
                    </a:cubicBezTo>
                    <a:close/>
                    <a:moveTo>
                      <a:pt x="83096" y="105213"/>
                    </a:moveTo>
                    <a:cubicBezTo>
                      <a:pt x="89497" y="101441"/>
                      <a:pt x="94583" y="96069"/>
                      <a:pt x="98470" y="89097"/>
                    </a:cubicBezTo>
                    <a:cubicBezTo>
                      <a:pt x="102299" y="82125"/>
                      <a:pt x="104242" y="74066"/>
                      <a:pt x="104242" y="64865"/>
                    </a:cubicBezTo>
                    <a:cubicBezTo>
                      <a:pt x="104242" y="55664"/>
                      <a:pt x="102299" y="47606"/>
                      <a:pt x="98470" y="40634"/>
                    </a:cubicBezTo>
                    <a:cubicBezTo>
                      <a:pt x="94640" y="33661"/>
                      <a:pt x="89497" y="28289"/>
                      <a:pt x="83096" y="24517"/>
                    </a:cubicBezTo>
                    <a:cubicBezTo>
                      <a:pt x="76696" y="20745"/>
                      <a:pt x="69837" y="18859"/>
                      <a:pt x="62465" y="18859"/>
                    </a:cubicBezTo>
                    <a:cubicBezTo>
                      <a:pt x="55264" y="18859"/>
                      <a:pt x="48463" y="20745"/>
                      <a:pt x="42063" y="24517"/>
                    </a:cubicBezTo>
                    <a:cubicBezTo>
                      <a:pt x="35662" y="28289"/>
                      <a:pt x="30575" y="33661"/>
                      <a:pt x="26689" y="40634"/>
                    </a:cubicBezTo>
                    <a:cubicBezTo>
                      <a:pt x="22860" y="47606"/>
                      <a:pt x="20917" y="55664"/>
                      <a:pt x="20917" y="64865"/>
                    </a:cubicBezTo>
                    <a:cubicBezTo>
                      <a:pt x="20917" y="74066"/>
                      <a:pt x="22860" y="82125"/>
                      <a:pt x="26689" y="89097"/>
                    </a:cubicBezTo>
                    <a:cubicBezTo>
                      <a:pt x="30518" y="96069"/>
                      <a:pt x="35662" y="101441"/>
                      <a:pt x="42063" y="105213"/>
                    </a:cubicBezTo>
                    <a:cubicBezTo>
                      <a:pt x="48463" y="108985"/>
                      <a:pt x="55264" y="110871"/>
                      <a:pt x="62465" y="110871"/>
                    </a:cubicBezTo>
                    <a:cubicBezTo>
                      <a:pt x="69780" y="110871"/>
                      <a:pt x="76696" y="108985"/>
                      <a:pt x="83096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C49150E-6341-E16B-4D67-FAC6C272F3D2}"/>
                  </a:ext>
                </a:extLst>
              </p:cNvPr>
              <p:cNvSpPr/>
              <p:nvPr/>
            </p:nvSpPr>
            <p:spPr>
              <a:xfrm>
                <a:off x="4702244" y="5775864"/>
                <a:ext cx="80296" cy="177964"/>
              </a:xfrm>
              <a:custGeom>
                <a:avLst/>
                <a:gdLst>
                  <a:gd name="connsiteX0" fmla="*/ 22860 w 80296"/>
                  <a:gd name="connsiteY0" fmla="*/ 74981 h 177964"/>
                  <a:gd name="connsiteX1" fmla="*/ 0 w 80296"/>
                  <a:gd name="connsiteY1" fmla="*/ 74981 h 177964"/>
                  <a:gd name="connsiteX2" fmla="*/ 0 w 80296"/>
                  <a:gd name="connsiteY2" fmla="*/ 56064 h 177964"/>
                  <a:gd name="connsiteX3" fmla="*/ 22860 w 80296"/>
                  <a:gd name="connsiteY3" fmla="*/ 56064 h 177964"/>
                  <a:gd name="connsiteX4" fmla="*/ 22860 w 80296"/>
                  <a:gd name="connsiteY4" fmla="*/ 39090 h 177964"/>
                  <a:gd name="connsiteX5" fmla="*/ 28118 w 80296"/>
                  <a:gd name="connsiteY5" fmla="*/ 18459 h 177964"/>
                  <a:gd name="connsiteX6" fmla="*/ 42348 w 80296"/>
                  <a:gd name="connsiteY6" fmla="*/ 4800 h 177964"/>
                  <a:gd name="connsiteX7" fmla="*/ 62351 w 80296"/>
                  <a:gd name="connsiteY7" fmla="*/ 0 h 177964"/>
                  <a:gd name="connsiteX8" fmla="*/ 72295 w 80296"/>
                  <a:gd name="connsiteY8" fmla="*/ 743 h 177964"/>
                  <a:gd name="connsiteX9" fmla="*/ 80296 w 80296"/>
                  <a:gd name="connsiteY9" fmla="*/ 2972 h 177964"/>
                  <a:gd name="connsiteX10" fmla="*/ 80296 w 80296"/>
                  <a:gd name="connsiteY10" fmla="*/ 23374 h 177964"/>
                  <a:gd name="connsiteX11" fmla="*/ 63094 w 80296"/>
                  <a:gd name="connsiteY11" fmla="*/ 19431 h 177964"/>
                  <a:gd name="connsiteX12" fmla="*/ 49320 w 80296"/>
                  <a:gd name="connsiteY12" fmla="*/ 25203 h 177964"/>
                  <a:gd name="connsiteX13" fmla="*/ 43663 w 80296"/>
                  <a:gd name="connsiteY13" fmla="*/ 41319 h 177964"/>
                  <a:gd name="connsiteX14" fmla="*/ 43663 w 80296"/>
                  <a:gd name="connsiteY14" fmla="*/ 56064 h 177964"/>
                  <a:gd name="connsiteX15" fmla="*/ 75152 w 80296"/>
                  <a:gd name="connsiteY15" fmla="*/ 56064 h 177964"/>
                  <a:gd name="connsiteX16" fmla="*/ 75152 w 80296"/>
                  <a:gd name="connsiteY16" fmla="*/ 74981 h 177964"/>
                  <a:gd name="connsiteX17" fmla="*/ 43663 w 80296"/>
                  <a:gd name="connsiteY17" fmla="*/ 74981 h 177964"/>
                  <a:gd name="connsiteX18" fmla="*/ 43663 w 80296"/>
                  <a:gd name="connsiteY18" fmla="*/ 177965 h 177964"/>
                  <a:gd name="connsiteX19" fmla="*/ 22746 w 80296"/>
                  <a:gd name="connsiteY19" fmla="*/ 177965 h 177964"/>
                  <a:gd name="connsiteX20" fmla="*/ 22746 w 80296"/>
                  <a:gd name="connsiteY20" fmla="*/ 74981 h 17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296" h="177964">
                    <a:moveTo>
                      <a:pt x="22860" y="74981"/>
                    </a:moveTo>
                    <a:lnTo>
                      <a:pt x="0" y="74981"/>
                    </a:lnTo>
                    <a:lnTo>
                      <a:pt x="0" y="56064"/>
                    </a:lnTo>
                    <a:lnTo>
                      <a:pt x="22860" y="56064"/>
                    </a:lnTo>
                    <a:lnTo>
                      <a:pt x="22860" y="39090"/>
                    </a:lnTo>
                    <a:cubicBezTo>
                      <a:pt x="22860" y="31204"/>
                      <a:pt x="24632" y="24346"/>
                      <a:pt x="28118" y="18459"/>
                    </a:cubicBezTo>
                    <a:cubicBezTo>
                      <a:pt x="31661" y="12573"/>
                      <a:pt x="36405" y="8001"/>
                      <a:pt x="42348" y="4800"/>
                    </a:cubicBezTo>
                    <a:cubicBezTo>
                      <a:pt x="48349" y="1600"/>
                      <a:pt x="54978" y="0"/>
                      <a:pt x="62351" y="0"/>
                    </a:cubicBezTo>
                    <a:cubicBezTo>
                      <a:pt x="66465" y="0"/>
                      <a:pt x="69780" y="228"/>
                      <a:pt x="72295" y="743"/>
                    </a:cubicBezTo>
                    <a:cubicBezTo>
                      <a:pt x="74810" y="1257"/>
                      <a:pt x="77495" y="1943"/>
                      <a:pt x="80296" y="2972"/>
                    </a:cubicBezTo>
                    <a:lnTo>
                      <a:pt x="80296" y="23374"/>
                    </a:lnTo>
                    <a:cubicBezTo>
                      <a:pt x="75038" y="20745"/>
                      <a:pt x="69323" y="19431"/>
                      <a:pt x="63094" y="19431"/>
                    </a:cubicBezTo>
                    <a:cubicBezTo>
                      <a:pt x="57665" y="19431"/>
                      <a:pt x="53093" y="21374"/>
                      <a:pt x="49320" y="25203"/>
                    </a:cubicBezTo>
                    <a:cubicBezTo>
                      <a:pt x="45549" y="29032"/>
                      <a:pt x="43663" y="34404"/>
                      <a:pt x="43663" y="41319"/>
                    </a:cubicBezTo>
                    <a:lnTo>
                      <a:pt x="43663" y="56064"/>
                    </a:lnTo>
                    <a:lnTo>
                      <a:pt x="75152" y="56064"/>
                    </a:lnTo>
                    <a:lnTo>
                      <a:pt x="75152" y="74981"/>
                    </a:lnTo>
                    <a:lnTo>
                      <a:pt x="43663" y="74981"/>
                    </a:lnTo>
                    <a:lnTo>
                      <a:pt x="43663" y="177965"/>
                    </a:lnTo>
                    <a:lnTo>
                      <a:pt x="22746" y="177965"/>
                    </a:lnTo>
                    <a:lnTo>
                      <a:pt x="22746" y="74981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CA5AF35-3B5B-EBD7-E3C8-DD3C72BCE4FC}"/>
                  </a:ext>
                </a:extLst>
              </p:cNvPr>
              <p:cNvSpPr/>
              <p:nvPr/>
            </p:nvSpPr>
            <p:spPr>
              <a:xfrm>
                <a:off x="4840090" y="5777865"/>
                <a:ext cx="119443" cy="175964"/>
              </a:xfrm>
              <a:custGeom>
                <a:avLst/>
                <a:gdLst>
                  <a:gd name="connsiteX0" fmla="*/ 49435 w 119443"/>
                  <a:gd name="connsiteY0" fmla="*/ 19888 h 175964"/>
                  <a:gd name="connsiteX1" fmla="*/ 0 w 119443"/>
                  <a:gd name="connsiteY1" fmla="*/ 19888 h 175964"/>
                  <a:gd name="connsiteX2" fmla="*/ 0 w 119443"/>
                  <a:gd name="connsiteY2" fmla="*/ 0 h 175964"/>
                  <a:gd name="connsiteX3" fmla="*/ 119444 w 119443"/>
                  <a:gd name="connsiteY3" fmla="*/ 0 h 175964"/>
                  <a:gd name="connsiteX4" fmla="*/ 119444 w 119443"/>
                  <a:gd name="connsiteY4" fmla="*/ 19888 h 175964"/>
                  <a:gd name="connsiteX5" fmla="*/ 70066 w 119443"/>
                  <a:gd name="connsiteY5" fmla="*/ 19888 h 175964"/>
                  <a:gd name="connsiteX6" fmla="*/ 70066 w 119443"/>
                  <a:gd name="connsiteY6" fmla="*/ 175965 h 175964"/>
                  <a:gd name="connsiteX7" fmla="*/ 49435 w 119443"/>
                  <a:gd name="connsiteY7" fmla="*/ 175965 h 175964"/>
                  <a:gd name="connsiteX8" fmla="*/ 49435 w 119443"/>
                  <a:gd name="connsiteY8" fmla="*/ 19888 h 17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443" h="175964">
                    <a:moveTo>
                      <a:pt x="49435" y="19888"/>
                    </a:moveTo>
                    <a:lnTo>
                      <a:pt x="0" y="19888"/>
                    </a:lnTo>
                    <a:lnTo>
                      <a:pt x="0" y="0"/>
                    </a:lnTo>
                    <a:lnTo>
                      <a:pt x="119444" y="0"/>
                    </a:lnTo>
                    <a:lnTo>
                      <a:pt x="119444" y="19888"/>
                    </a:lnTo>
                    <a:lnTo>
                      <a:pt x="70066" y="19888"/>
                    </a:lnTo>
                    <a:lnTo>
                      <a:pt x="70066" y="175965"/>
                    </a:lnTo>
                    <a:lnTo>
                      <a:pt x="49435" y="175965"/>
                    </a:lnTo>
                    <a:lnTo>
                      <a:pt x="49435" y="19888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09F8D4A-35EF-E001-16F2-84704348FF9C}"/>
                  </a:ext>
                </a:extLst>
              </p:cNvPr>
              <p:cNvSpPr/>
              <p:nvPr/>
            </p:nvSpPr>
            <p:spPr>
              <a:xfrm>
                <a:off x="4954676" y="5827985"/>
                <a:ext cx="125101" cy="129787"/>
              </a:xfrm>
              <a:custGeom>
                <a:avLst/>
                <a:gdLst>
                  <a:gd name="connsiteX0" fmla="*/ 30232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2 w 125101"/>
                  <a:gd name="connsiteY4" fmla="*/ 8458 h 129787"/>
                  <a:gd name="connsiteX5" fmla="*/ 62408 w 125101"/>
                  <a:gd name="connsiteY5" fmla="*/ 0 h 129787"/>
                  <a:gd name="connsiteX6" fmla="*/ 94754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4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2 w 125101"/>
                  <a:gd name="connsiteY12" fmla="*/ 121329 h 129787"/>
                  <a:gd name="connsiteX13" fmla="*/ 83096 w 125101"/>
                  <a:gd name="connsiteY13" fmla="*/ 105213 h 129787"/>
                  <a:gd name="connsiteX14" fmla="*/ 98469 w 125101"/>
                  <a:gd name="connsiteY14" fmla="*/ 89097 h 129787"/>
                  <a:gd name="connsiteX15" fmla="*/ 104242 w 125101"/>
                  <a:gd name="connsiteY15" fmla="*/ 64865 h 129787"/>
                  <a:gd name="connsiteX16" fmla="*/ 98469 w 125101"/>
                  <a:gd name="connsiteY16" fmla="*/ 40634 h 129787"/>
                  <a:gd name="connsiteX17" fmla="*/ 83096 w 125101"/>
                  <a:gd name="connsiteY17" fmla="*/ 24517 h 129787"/>
                  <a:gd name="connsiteX18" fmla="*/ 62465 w 125101"/>
                  <a:gd name="connsiteY18" fmla="*/ 18859 h 129787"/>
                  <a:gd name="connsiteX19" fmla="*/ 42062 w 125101"/>
                  <a:gd name="connsiteY19" fmla="*/ 24517 h 129787"/>
                  <a:gd name="connsiteX20" fmla="*/ 26689 w 125101"/>
                  <a:gd name="connsiteY20" fmla="*/ 40634 h 129787"/>
                  <a:gd name="connsiteX21" fmla="*/ 20917 w 125101"/>
                  <a:gd name="connsiteY21" fmla="*/ 64865 h 129787"/>
                  <a:gd name="connsiteX22" fmla="*/ 26689 w 125101"/>
                  <a:gd name="connsiteY22" fmla="*/ 89097 h 129787"/>
                  <a:gd name="connsiteX23" fmla="*/ 42062 w 125101"/>
                  <a:gd name="connsiteY23" fmla="*/ 105213 h 129787"/>
                  <a:gd name="connsiteX24" fmla="*/ 62465 w 125101"/>
                  <a:gd name="connsiteY24" fmla="*/ 110871 h 129787"/>
                  <a:gd name="connsiteX25" fmla="*/ 83096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2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2" y="8458"/>
                    </a:cubicBezTo>
                    <a:cubicBezTo>
                      <a:pt x="39719" y="2800"/>
                      <a:pt x="50463" y="0"/>
                      <a:pt x="62408" y="0"/>
                    </a:cubicBezTo>
                    <a:cubicBezTo>
                      <a:pt x="74352" y="0"/>
                      <a:pt x="85153" y="2800"/>
                      <a:pt x="94754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5" y="41777"/>
                      <a:pt x="125101" y="52749"/>
                      <a:pt x="125101" y="64922"/>
                    </a:cubicBezTo>
                    <a:cubicBezTo>
                      <a:pt x="125101" y="77095"/>
                      <a:pt x="122415" y="88068"/>
                      <a:pt x="117100" y="97955"/>
                    </a:cubicBezTo>
                    <a:cubicBezTo>
                      <a:pt x="111785" y="107899"/>
                      <a:pt x="104299" y="115672"/>
                      <a:pt x="94754" y="121329"/>
                    </a:cubicBezTo>
                    <a:cubicBezTo>
                      <a:pt x="85153" y="126987"/>
                      <a:pt x="74409" y="129787"/>
                      <a:pt x="62408" y="129787"/>
                    </a:cubicBezTo>
                    <a:cubicBezTo>
                      <a:pt x="50463" y="129787"/>
                      <a:pt x="39719" y="126987"/>
                      <a:pt x="30232" y="121329"/>
                    </a:cubicBezTo>
                    <a:close/>
                    <a:moveTo>
                      <a:pt x="83096" y="105213"/>
                    </a:moveTo>
                    <a:cubicBezTo>
                      <a:pt x="89497" y="101441"/>
                      <a:pt x="94583" y="96069"/>
                      <a:pt x="98469" y="89097"/>
                    </a:cubicBezTo>
                    <a:cubicBezTo>
                      <a:pt x="102298" y="82125"/>
                      <a:pt x="104242" y="74066"/>
                      <a:pt x="104242" y="64865"/>
                    </a:cubicBezTo>
                    <a:cubicBezTo>
                      <a:pt x="104242" y="55664"/>
                      <a:pt x="102298" y="47606"/>
                      <a:pt x="98469" y="40634"/>
                    </a:cubicBezTo>
                    <a:cubicBezTo>
                      <a:pt x="94640" y="33661"/>
                      <a:pt x="89497" y="28289"/>
                      <a:pt x="83096" y="24517"/>
                    </a:cubicBezTo>
                    <a:cubicBezTo>
                      <a:pt x="76695" y="20745"/>
                      <a:pt x="69837" y="18859"/>
                      <a:pt x="62465" y="18859"/>
                    </a:cubicBezTo>
                    <a:cubicBezTo>
                      <a:pt x="55264" y="18859"/>
                      <a:pt x="48463" y="20745"/>
                      <a:pt x="42062" y="24517"/>
                    </a:cubicBezTo>
                    <a:cubicBezTo>
                      <a:pt x="35662" y="28289"/>
                      <a:pt x="30575" y="33661"/>
                      <a:pt x="26689" y="40634"/>
                    </a:cubicBezTo>
                    <a:cubicBezTo>
                      <a:pt x="22860" y="47606"/>
                      <a:pt x="20917" y="55664"/>
                      <a:pt x="20917" y="64865"/>
                    </a:cubicBezTo>
                    <a:cubicBezTo>
                      <a:pt x="20917" y="74066"/>
                      <a:pt x="22860" y="82125"/>
                      <a:pt x="26689" y="89097"/>
                    </a:cubicBezTo>
                    <a:cubicBezTo>
                      <a:pt x="30518" y="96069"/>
                      <a:pt x="35662" y="101441"/>
                      <a:pt x="42062" y="105213"/>
                    </a:cubicBezTo>
                    <a:cubicBezTo>
                      <a:pt x="48463" y="108985"/>
                      <a:pt x="55264" y="110871"/>
                      <a:pt x="62465" y="110871"/>
                    </a:cubicBezTo>
                    <a:cubicBezTo>
                      <a:pt x="69780" y="110871"/>
                      <a:pt x="76695" y="108985"/>
                      <a:pt x="83096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F76D0C4-1436-741B-2416-A135B7F75343}"/>
                  </a:ext>
                </a:extLst>
              </p:cNvPr>
              <p:cNvSpPr/>
              <p:nvPr/>
            </p:nvSpPr>
            <p:spPr>
              <a:xfrm>
                <a:off x="5100809" y="5827985"/>
                <a:ext cx="70580" cy="125787"/>
              </a:xfrm>
              <a:custGeom>
                <a:avLst/>
                <a:gdLst>
                  <a:gd name="connsiteX0" fmla="*/ 114 w 70580"/>
                  <a:gd name="connsiteY0" fmla="*/ 3943 h 125787"/>
                  <a:gd name="connsiteX1" fmla="*/ 20003 w 70580"/>
                  <a:gd name="connsiteY1" fmla="*/ 3943 h 125787"/>
                  <a:gd name="connsiteX2" fmla="*/ 20003 w 70580"/>
                  <a:gd name="connsiteY2" fmla="*/ 23831 h 125787"/>
                  <a:gd name="connsiteX3" fmla="*/ 20974 w 70580"/>
                  <a:gd name="connsiteY3" fmla="*/ 23831 h 125787"/>
                  <a:gd name="connsiteX4" fmla="*/ 35090 w 70580"/>
                  <a:gd name="connsiteY4" fmla="*/ 6858 h 125787"/>
                  <a:gd name="connsiteX5" fmla="*/ 56350 w 70580"/>
                  <a:gd name="connsiteY5" fmla="*/ 0 h 125787"/>
                  <a:gd name="connsiteX6" fmla="*/ 70580 w 70580"/>
                  <a:gd name="connsiteY6" fmla="*/ 2457 h 125787"/>
                  <a:gd name="connsiteX7" fmla="*/ 70580 w 70580"/>
                  <a:gd name="connsiteY7" fmla="*/ 24803 h 125787"/>
                  <a:gd name="connsiteX8" fmla="*/ 53378 w 70580"/>
                  <a:gd name="connsiteY8" fmla="*/ 21088 h 125787"/>
                  <a:gd name="connsiteX9" fmla="*/ 37262 w 70580"/>
                  <a:gd name="connsiteY9" fmla="*/ 26118 h 125787"/>
                  <a:gd name="connsiteX10" fmla="*/ 25317 w 70580"/>
                  <a:gd name="connsiteY10" fmla="*/ 39548 h 125787"/>
                  <a:gd name="connsiteX11" fmla="*/ 20917 w 70580"/>
                  <a:gd name="connsiteY11" fmla="*/ 57779 h 125787"/>
                  <a:gd name="connsiteX12" fmla="*/ 20917 w 70580"/>
                  <a:gd name="connsiteY12" fmla="*/ 125787 h 125787"/>
                  <a:gd name="connsiteX13" fmla="*/ 0 w 70580"/>
                  <a:gd name="connsiteY13" fmla="*/ 125787 h 125787"/>
                  <a:gd name="connsiteX14" fmla="*/ 0 w 70580"/>
                  <a:gd name="connsiteY14" fmla="*/ 3943 h 12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0580" h="125787">
                    <a:moveTo>
                      <a:pt x="114" y="3943"/>
                    </a:moveTo>
                    <a:lnTo>
                      <a:pt x="20003" y="3943"/>
                    </a:lnTo>
                    <a:lnTo>
                      <a:pt x="20003" y="23831"/>
                    </a:lnTo>
                    <a:lnTo>
                      <a:pt x="20974" y="23831"/>
                    </a:lnTo>
                    <a:cubicBezTo>
                      <a:pt x="23260" y="17088"/>
                      <a:pt x="28003" y="11430"/>
                      <a:pt x="35090" y="6858"/>
                    </a:cubicBezTo>
                    <a:cubicBezTo>
                      <a:pt x="42176" y="2286"/>
                      <a:pt x="49320" y="0"/>
                      <a:pt x="56350" y="0"/>
                    </a:cubicBezTo>
                    <a:cubicBezTo>
                      <a:pt x="61436" y="0"/>
                      <a:pt x="66179" y="800"/>
                      <a:pt x="70580" y="2457"/>
                    </a:cubicBezTo>
                    <a:lnTo>
                      <a:pt x="70580" y="24803"/>
                    </a:lnTo>
                    <a:cubicBezTo>
                      <a:pt x="66179" y="22345"/>
                      <a:pt x="60407" y="21088"/>
                      <a:pt x="53378" y="21088"/>
                    </a:cubicBezTo>
                    <a:cubicBezTo>
                      <a:pt x="47663" y="21088"/>
                      <a:pt x="42291" y="22746"/>
                      <a:pt x="37262" y="26118"/>
                    </a:cubicBezTo>
                    <a:cubicBezTo>
                      <a:pt x="32232" y="29489"/>
                      <a:pt x="28289" y="33947"/>
                      <a:pt x="25317" y="39548"/>
                    </a:cubicBezTo>
                    <a:cubicBezTo>
                      <a:pt x="22345" y="45148"/>
                      <a:pt x="20917" y="51206"/>
                      <a:pt x="20917" y="57779"/>
                    </a:cubicBezTo>
                    <a:lnTo>
                      <a:pt x="20917" y="125787"/>
                    </a:lnTo>
                    <a:lnTo>
                      <a:pt x="0" y="125787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728CF0B-802E-5BB3-1030-7AB07DA0B380}"/>
                  </a:ext>
                </a:extLst>
              </p:cNvPr>
              <p:cNvSpPr/>
              <p:nvPr/>
            </p:nvSpPr>
            <p:spPr>
              <a:xfrm>
                <a:off x="5176646" y="5827985"/>
                <a:ext cx="125101" cy="129787"/>
              </a:xfrm>
              <a:custGeom>
                <a:avLst/>
                <a:gdLst>
                  <a:gd name="connsiteX0" fmla="*/ 30233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3 w 125101"/>
                  <a:gd name="connsiteY4" fmla="*/ 8458 h 129787"/>
                  <a:gd name="connsiteX5" fmla="*/ 62408 w 125101"/>
                  <a:gd name="connsiteY5" fmla="*/ 0 h 129787"/>
                  <a:gd name="connsiteX6" fmla="*/ 94755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5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3 w 125101"/>
                  <a:gd name="connsiteY12" fmla="*/ 121329 h 129787"/>
                  <a:gd name="connsiteX13" fmla="*/ 83039 w 125101"/>
                  <a:gd name="connsiteY13" fmla="*/ 105213 h 129787"/>
                  <a:gd name="connsiteX14" fmla="*/ 98412 w 125101"/>
                  <a:gd name="connsiteY14" fmla="*/ 89097 h 129787"/>
                  <a:gd name="connsiteX15" fmla="*/ 104185 w 125101"/>
                  <a:gd name="connsiteY15" fmla="*/ 64865 h 129787"/>
                  <a:gd name="connsiteX16" fmla="*/ 98412 w 125101"/>
                  <a:gd name="connsiteY16" fmla="*/ 40634 h 129787"/>
                  <a:gd name="connsiteX17" fmla="*/ 83039 w 125101"/>
                  <a:gd name="connsiteY17" fmla="*/ 24517 h 129787"/>
                  <a:gd name="connsiteX18" fmla="*/ 62408 w 125101"/>
                  <a:gd name="connsiteY18" fmla="*/ 18859 h 129787"/>
                  <a:gd name="connsiteX19" fmla="*/ 42005 w 125101"/>
                  <a:gd name="connsiteY19" fmla="*/ 24517 h 129787"/>
                  <a:gd name="connsiteX20" fmla="*/ 26632 w 125101"/>
                  <a:gd name="connsiteY20" fmla="*/ 40634 h 129787"/>
                  <a:gd name="connsiteX21" fmla="*/ 20860 w 125101"/>
                  <a:gd name="connsiteY21" fmla="*/ 64865 h 129787"/>
                  <a:gd name="connsiteX22" fmla="*/ 26632 w 125101"/>
                  <a:gd name="connsiteY22" fmla="*/ 89097 h 129787"/>
                  <a:gd name="connsiteX23" fmla="*/ 42005 w 125101"/>
                  <a:gd name="connsiteY23" fmla="*/ 105213 h 129787"/>
                  <a:gd name="connsiteX24" fmla="*/ 62408 w 125101"/>
                  <a:gd name="connsiteY24" fmla="*/ 110871 h 129787"/>
                  <a:gd name="connsiteX25" fmla="*/ 83039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3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3" y="8458"/>
                    </a:cubicBezTo>
                    <a:cubicBezTo>
                      <a:pt x="39719" y="2800"/>
                      <a:pt x="50464" y="0"/>
                      <a:pt x="62408" y="0"/>
                    </a:cubicBezTo>
                    <a:cubicBezTo>
                      <a:pt x="74352" y="0"/>
                      <a:pt x="85154" y="2800"/>
                      <a:pt x="94755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5" y="41777"/>
                      <a:pt x="125101" y="52749"/>
                      <a:pt x="125101" y="64922"/>
                    </a:cubicBezTo>
                    <a:cubicBezTo>
                      <a:pt x="125101" y="77095"/>
                      <a:pt x="122415" y="88068"/>
                      <a:pt x="117100" y="97955"/>
                    </a:cubicBezTo>
                    <a:cubicBezTo>
                      <a:pt x="111785" y="107899"/>
                      <a:pt x="104299" y="115672"/>
                      <a:pt x="94755" y="121329"/>
                    </a:cubicBezTo>
                    <a:cubicBezTo>
                      <a:pt x="85154" y="126987"/>
                      <a:pt x="74409" y="129787"/>
                      <a:pt x="62408" y="129787"/>
                    </a:cubicBezTo>
                    <a:cubicBezTo>
                      <a:pt x="50464" y="129787"/>
                      <a:pt x="39719" y="126987"/>
                      <a:pt x="30233" y="121329"/>
                    </a:cubicBezTo>
                    <a:close/>
                    <a:moveTo>
                      <a:pt x="83039" y="105213"/>
                    </a:moveTo>
                    <a:cubicBezTo>
                      <a:pt x="89440" y="101441"/>
                      <a:pt x="94526" y="96069"/>
                      <a:pt x="98412" y="89097"/>
                    </a:cubicBezTo>
                    <a:cubicBezTo>
                      <a:pt x="102241" y="82125"/>
                      <a:pt x="104185" y="74066"/>
                      <a:pt x="104185" y="64865"/>
                    </a:cubicBezTo>
                    <a:cubicBezTo>
                      <a:pt x="104185" y="55664"/>
                      <a:pt x="102241" y="47606"/>
                      <a:pt x="98412" y="40634"/>
                    </a:cubicBezTo>
                    <a:cubicBezTo>
                      <a:pt x="94583" y="33661"/>
                      <a:pt x="89440" y="28289"/>
                      <a:pt x="83039" y="24517"/>
                    </a:cubicBezTo>
                    <a:cubicBezTo>
                      <a:pt x="76638" y="20745"/>
                      <a:pt x="69780" y="18859"/>
                      <a:pt x="62408" y="18859"/>
                    </a:cubicBezTo>
                    <a:cubicBezTo>
                      <a:pt x="55207" y="18859"/>
                      <a:pt x="48406" y="20745"/>
                      <a:pt x="42005" y="24517"/>
                    </a:cubicBezTo>
                    <a:cubicBezTo>
                      <a:pt x="35605" y="28289"/>
                      <a:pt x="30518" y="33661"/>
                      <a:pt x="26632" y="40634"/>
                    </a:cubicBezTo>
                    <a:cubicBezTo>
                      <a:pt x="22803" y="47606"/>
                      <a:pt x="20860" y="55664"/>
                      <a:pt x="20860" y="64865"/>
                    </a:cubicBezTo>
                    <a:cubicBezTo>
                      <a:pt x="20860" y="74066"/>
                      <a:pt x="22803" y="82125"/>
                      <a:pt x="26632" y="89097"/>
                    </a:cubicBezTo>
                    <a:cubicBezTo>
                      <a:pt x="30461" y="96069"/>
                      <a:pt x="35605" y="101441"/>
                      <a:pt x="42005" y="105213"/>
                    </a:cubicBezTo>
                    <a:cubicBezTo>
                      <a:pt x="48406" y="108985"/>
                      <a:pt x="55207" y="110871"/>
                      <a:pt x="62408" y="110871"/>
                    </a:cubicBezTo>
                    <a:cubicBezTo>
                      <a:pt x="69780" y="110871"/>
                      <a:pt x="76638" y="108985"/>
                      <a:pt x="83039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3F01784-53AB-846C-F937-0F889D566F56}"/>
                  </a:ext>
                </a:extLst>
              </p:cNvPr>
              <p:cNvSpPr/>
              <p:nvPr/>
            </p:nvSpPr>
            <p:spPr>
              <a:xfrm>
                <a:off x="5322836" y="5827985"/>
                <a:ext cx="106470" cy="125844"/>
              </a:xfrm>
              <a:custGeom>
                <a:avLst/>
                <a:gdLst>
                  <a:gd name="connsiteX0" fmla="*/ 57 w 106470"/>
                  <a:gd name="connsiteY0" fmla="*/ 3943 h 125844"/>
                  <a:gd name="connsiteX1" fmla="*/ 19945 w 106470"/>
                  <a:gd name="connsiteY1" fmla="*/ 3943 h 125844"/>
                  <a:gd name="connsiteX2" fmla="*/ 19945 w 106470"/>
                  <a:gd name="connsiteY2" fmla="*/ 22117 h 125844"/>
                  <a:gd name="connsiteX3" fmla="*/ 20917 w 106470"/>
                  <a:gd name="connsiteY3" fmla="*/ 22117 h 125844"/>
                  <a:gd name="connsiteX4" fmla="*/ 37148 w 106470"/>
                  <a:gd name="connsiteY4" fmla="*/ 6401 h 125844"/>
                  <a:gd name="connsiteX5" fmla="*/ 60750 w 106470"/>
                  <a:gd name="connsiteY5" fmla="*/ 0 h 125844"/>
                  <a:gd name="connsiteX6" fmla="*/ 94812 w 106470"/>
                  <a:gd name="connsiteY6" fmla="*/ 13030 h 125844"/>
                  <a:gd name="connsiteX7" fmla="*/ 106470 w 106470"/>
                  <a:gd name="connsiteY7" fmla="*/ 48692 h 125844"/>
                  <a:gd name="connsiteX8" fmla="*/ 106470 w 106470"/>
                  <a:gd name="connsiteY8" fmla="*/ 125844 h 125844"/>
                  <a:gd name="connsiteX9" fmla="*/ 85839 w 106470"/>
                  <a:gd name="connsiteY9" fmla="*/ 125844 h 125844"/>
                  <a:gd name="connsiteX10" fmla="*/ 85839 w 106470"/>
                  <a:gd name="connsiteY10" fmla="*/ 51835 h 125844"/>
                  <a:gd name="connsiteX11" fmla="*/ 55093 w 106470"/>
                  <a:gd name="connsiteY11" fmla="*/ 18917 h 125844"/>
                  <a:gd name="connsiteX12" fmla="*/ 37376 w 106470"/>
                  <a:gd name="connsiteY12" fmla="*/ 24574 h 125844"/>
                  <a:gd name="connsiteX13" fmla="*/ 25203 w 106470"/>
                  <a:gd name="connsiteY13" fmla="*/ 39319 h 125844"/>
                  <a:gd name="connsiteX14" fmla="*/ 20917 w 106470"/>
                  <a:gd name="connsiteY14" fmla="*/ 58522 h 125844"/>
                  <a:gd name="connsiteX15" fmla="*/ 20917 w 106470"/>
                  <a:gd name="connsiteY15" fmla="*/ 125844 h 125844"/>
                  <a:gd name="connsiteX16" fmla="*/ 0 w 106470"/>
                  <a:gd name="connsiteY16" fmla="*/ 125844 h 125844"/>
                  <a:gd name="connsiteX17" fmla="*/ 0 w 106470"/>
                  <a:gd name="connsiteY17" fmla="*/ 3943 h 1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470" h="125844">
                    <a:moveTo>
                      <a:pt x="57" y="3943"/>
                    </a:moveTo>
                    <a:lnTo>
                      <a:pt x="19945" y="3943"/>
                    </a:lnTo>
                    <a:lnTo>
                      <a:pt x="19945" y="22117"/>
                    </a:lnTo>
                    <a:lnTo>
                      <a:pt x="20917" y="22117"/>
                    </a:lnTo>
                    <a:cubicBezTo>
                      <a:pt x="24346" y="15888"/>
                      <a:pt x="29775" y="10630"/>
                      <a:pt x="37148" y="6401"/>
                    </a:cubicBezTo>
                    <a:cubicBezTo>
                      <a:pt x="44520" y="2115"/>
                      <a:pt x="52406" y="0"/>
                      <a:pt x="60750" y="0"/>
                    </a:cubicBezTo>
                    <a:cubicBezTo>
                      <a:pt x="75667" y="0"/>
                      <a:pt x="86982" y="4343"/>
                      <a:pt x="94812" y="13030"/>
                    </a:cubicBezTo>
                    <a:cubicBezTo>
                      <a:pt x="102584" y="21717"/>
                      <a:pt x="106470" y="33604"/>
                      <a:pt x="106470" y="48692"/>
                    </a:cubicBezTo>
                    <a:lnTo>
                      <a:pt x="106470" y="125844"/>
                    </a:lnTo>
                    <a:lnTo>
                      <a:pt x="85839" y="125844"/>
                    </a:lnTo>
                    <a:lnTo>
                      <a:pt x="85839" y="51835"/>
                    </a:lnTo>
                    <a:cubicBezTo>
                      <a:pt x="85839" y="29889"/>
                      <a:pt x="75609" y="18917"/>
                      <a:pt x="55093" y="18917"/>
                    </a:cubicBezTo>
                    <a:cubicBezTo>
                      <a:pt x="48520" y="18917"/>
                      <a:pt x="42634" y="20802"/>
                      <a:pt x="37376" y="24574"/>
                    </a:cubicBezTo>
                    <a:cubicBezTo>
                      <a:pt x="32118" y="28346"/>
                      <a:pt x="28060" y="33261"/>
                      <a:pt x="25203" y="39319"/>
                    </a:cubicBezTo>
                    <a:cubicBezTo>
                      <a:pt x="22345" y="45377"/>
                      <a:pt x="20917" y="51778"/>
                      <a:pt x="20917" y="58522"/>
                    </a:cubicBezTo>
                    <a:lnTo>
                      <a:pt x="20917" y="125844"/>
                    </a:lnTo>
                    <a:lnTo>
                      <a:pt x="0" y="125844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CA84B8-4A9A-E8C3-EDCB-9EBA51106A2F}"/>
                  </a:ext>
                </a:extLst>
              </p:cNvPr>
              <p:cNvSpPr/>
              <p:nvPr/>
            </p:nvSpPr>
            <p:spPr>
              <a:xfrm>
                <a:off x="5444280" y="5795524"/>
                <a:ext cx="72523" cy="162362"/>
              </a:xfrm>
              <a:custGeom>
                <a:avLst/>
                <a:gdLst>
                  <a:gd name="connsiteX0" fmla="*/ 41948 w 72523"/>
                  <a:gd name="connsiteY0" fmla="*/ 159734 h 162362"/>
                  <a:gd name="connsiteX1" fmla="*/ 31261 w 72523"/>
                  <a:gd name="connsiteY1" fmla="*/ 152990 h 162362"/>
                  <a:gd name="connsiteX2" fmla="*/ 24003 w 72523"/>
                  <a:gd name="connsiteY2" fmla="*/ 141846 h 162362"/>
                  <a:gd name="connsiteX3" fmla="*/ 21660 w 72523"/>
                  <a:gd name="connsiteY3" fmla="*/ 126701 h 162362"/>
                  <a:gd name="connsiteX4" fmla="*/ 21660 w 72523"/>
                  <a:gd name="connsiteY4" fmla="*/ 55321 h 162362"/>
                  <a:gd name="connsiteX5" fmla="*/ 0 w 72523"/>
                  <a:gd name="connsiteY5" fmla="*/ 55321 h 162362"/>
                  <a:gd name="connsiteX6" fmla="*/ 0 w 72523"/>
                  <a:gd name="connsiteY6" fmla="*/ 36405 h 162362"/>
                  <a:gd name="connsiteX7" fmla="*/ 21660 w 72523"/>
                  <a:gd name="connsiteY7" fmla="*/ 36405 h 162362"/>
                  <a:gd name="connsiteX8" fmla="*/ 21660 w 72523"/>
                  <a:gd name="connsiteY8" fmla="*/ 0 h 162362"/>
                  <a:gd name="connsiteX9" fmla="*/ 42291 w 72523"/>
                  <a:gd name="connsiteY9" fmla="*/ 0 h 162362"/>
                  <a:gd name="connsiteX10" fmla="*/ 42291 w 72523"/>
                  <a:gd name="connsiteY10" fmla="*/ 36405 h 162362"/>
                  <a:gd name="connsiteX11" fmla="*/ 72295 w 72523"/>
                  <a:gd name="connsiteY11" fmla="*/ 36405 h 162362"/>
                  <a:gd name="connsiteX12" fmla="*/ 72295 w 72523"/>
                  <a:gd name="connsiteY12" fmla="*/ 55321 h 162362"/>
                  <a:gd name="connsiteX13" fmla="*/ 42291 w 72523"/>
                  <a:gd name="connsiteY13" fmla="*/ 55321 h 162362"/>
                  <a:gd name="connsiteX14" fmla="*/ 42291 w 72523"/>
                  <a:gd name="connsiteY14" fmla="*/ 121729 h 162362"/>
                  <a:gd name="connsiteX15" fmla="*/ 46463 w 72523"/>
                  <a:gd name="connsiteY15" fmla="*/ 137331 h 162362"/>
                  <a:gd name="connsiteX16" fmla="*/ 59265 w 72523"/>
                  <a:gd name="connsiteY16" fmla="*/ 142875 h 162362"/>
                  <a:gd name="connsiteX17" fmla="*/ 72523 w 72523"/>
                  <a:gd name="connsiteY17" fmla="*/ 139446 h 162362"/>
                  <a:gd name="connsiteX18" fmla="*/ 72523 w 72523"/>
                  <a:gd name="connsiteY18" fmla="*/ 159620 h 162362"/>
                  <a:gd name="connsiteX19" fmla="*/ 65037 w 72523"/>
                  <a:gd name="connsiteY19" fmla="*/ 161734 h 162362"/>
                  <a:gd name="connsiteX20" fmla="*/ 55550 w 72523"/>
                  <a:gd name="connsiteY20" fmla="*/ 162363 h 162362"/>
                  <a:gd name="connsiteX21" fmla="*/ 41948 w 72523"/>
                  <a:gd name="connsiteY21" fmla="*/ 159734 h 16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2523" h="162362">
                    <a:moveTo>
                      <a:pt x="41948" y="159734"/>
                    </a:moveTo>
                    <a:cubicBezTo>
                      <a:pt x="37776" y="158077"/>
                      <a:pt x="34233" y="155791"/>
                      <a:pt x="31261" y="152990"/>
                    </a:cubicBezTo>
                    <a:cubicBezTo>
                      <a:pt x="28004" y="149790"/>
                      <a:pt x="25546" y="146075"/>
                      <a:pt x="24003" y="141846"/>
                    </a:cubicBezTo>
                    <a:cubicBezTo>
                      <a:pt x="22460" y="137560"/>
                      <a:pt x="21660" y="132531"/>
                      <a:pt x="21660" y="126701"/>
                    </a:cubicBezTo>
                    <a:lnTo>
                      <a:pt x="21660" y="55321"/>
                    </a:lnTo>
                    <a:lnTo>
                      <a:pt x="0" y="55321"/>
                    </a:lnTo>
                    <a:lnTo>
                      <a:pt x="0" y="36405"/>
                    </a:lnTo>
                    <a:lnTo>
                      <a:pt x="21660" y="36405"/>
                    </a:lnTo>
                    <a:lnTo>
                      <a:pt x="21660" y="0"/>
                    </a:lnTo>
                    <a:lnTo>
                      <a:pt x="42291" y="0"/>
                    </a:lnTo>
                    <a:lnTo>
                      <a:pt x="42291" y="36405"/>
                    </a:lnTo>
                    <a:lnTo>
                      <a:pt x="72295" y="36405"/>
                    </a:lnTo>
                    <a:lnTo>
                      <a:pt x="72295" y="55321"/>
                    </a:lnTo>
                    <a:lnTo>
                      <a:pt x="42291" y="55321"/>
                    </a:lnTo>
                    <a:lnTo>
                      <a:pt x="42291" y="121729"/>
                    </a:lnTo>
                    <a:cubicBezTo>
                      <a:pt x="42291" y="128759"/>
                      <a:pt x="43663" y="133960"/>
                      <a:pt x="46463" y="137331"/>
                    </a:cubicBezTo>
                    <a:cubicBezTo>
                      <a:pt x="49263" y="141046"/>
                      <a:pt x="53492" y="142875"/>
                      <a:pt x="59265" y="142875"/>
                    </a:cubicBezTo>
                    <a:cubicBezTo>
                      <a:pt x="64351" y="142875"/>
                      <a:pt x="68751" y="141732"/>
                      <a:pt x="72523" y="139446"/>
                    </a:cubicBezTo>
                    <a:lnTo>
                      <a:pt x="72523" y="159620"/>
                    </a:lnTo>
                    <a:cubicBezTo>
                      <a:pt x="69894" y="160591"/>
                      <a:pt x="67380" y="161277"/>
                      <a:pt x="65037" y="161734"/>
                    </a:cubicBezTo>
                    <a:cubicBezTo>
                      <a:pt x="62637" y="162135"/>
                      <a:pt x="59493" y="162363"/>
                      <a:pt x="55550" y="162363"/>
                    </a:cubicBezTo>
                    <a:cubicBezTo>
                      <a:pt x="50635" y="162249"/>
                      <a:pt x="46120" y="161449"/>
                      <a:pt x="41948" y="159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212B4AC-605A-542C-8D55-8CF4E4562B60}"/>
                  </a:ext>
                </a:extLst>
              </p:cNvPr>
              <p:cNvSpPr/>
              <p:nvPr/>
            </p:nvSpPr>
            <p:spPr>
              <a:xfrm>
                <a:off x="5528576" y="5827985"/>
                <a:ext cx="125101" cy="129787"/>
              </a:xfrm>
              <a:custGeom>
                <a:avLst/>
                <a:gdLst>
                  <a:gd name="connsiteX0" fmla="*/ 30232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2 w 125101"/>
                  <a:gd name="connsiteY4" fmla="*/ 8458 h 129787"/>
                  <a:gd name="connsiteX5" fmla="*/ 62408 w 125101"/>
                  <a:gd name="connsiteY5" fmla="*/ 0 h 129787"/>
                  <a:gd name="connsiteX6" fmla="*/ 94755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5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2 w 125101"/>
                  <a:gd name="connsiteY12" fmla="*/ 121329 h 129787"/>
                  <a:gd name="connsiteX13" fmla="*/ 83096 w 125101"/>
                  <a:gd name="connsiteY13" fmla="*/ 105213 h 129787"/>
                  <a:gd name="connsiteX14" fmla="*/ 98469 w 125101"/>
                  <a:gd name="connsiteY14" fmla="*/ 89097 h 129787"/>
                  <a:gd name="connsiteX15" fmla="*/ 104242 w 125101"/>
                  <a:gd name="connsiteY15" fmla="*/ 64865 h 129787"/>
                  <a:gd name="connsiteX16" fmla="*/ 98469 w 125101"/>
                  <a:gd name="connsiteY16" fmla="*/ 40634 h 129787"/>
                  <a:gd name="connsiteX17" fmla="*/ 83096 w 125101"/>
                  <a:gd name="connsiteY17" fmla="*/ 24517 h 129787"/>
                  <a:gd name="connsiteX18" fmla="*/ 62465 w 125101"/>
                  <a:gd name="connsiteY18" fmla="*/ 18859 h 129787"/>
                  <a:gd name="connsiteX19" fmla="*/ 42062 w 125101"/>
                  <a:gd name="connsiteY19" fmla="*/ 24517 h 129787"/>
                  <a:gd name="connsiteX20" fmla="*/ 26689 w 125101"/>
                  <a:gd name="connsiteY20" fmla="*/ 40634 h 129787"/>
                  <a:gd name="connsiteX21" fmla="*/ 20917 w 125101"/>
                  <a:gd name="connsiteY21" fmla="*/ 64865 h 129787"/>
                  <a:gd name="connsiteX22" fmla="*/ 26689 w 125101"/>
                  <a:gd name="connsiteY22" fmla="*/ 89097 h 129787"/>
                  <a:gd name="connsiteX23" fmla="*/ 42062 w 125101"/>
                  <a:gd name="connsiteY23" fmla="*/ 105213 h 129787"/>
                  <a:gd name="connsiteX24" fmla="*/ 62465 w 125101"/>
                  <a:gd name="connsiteY24" fmla="*/ 110871 h 129787"/>
                  <a:gd name="connsiteX25" fmla="*/ 83096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2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2" y="8458"/>
                    </a:cubicBezTo>
                    <a:cubicBezTo>
                      <a:pt x="39719" y="2800"/>
                      <a:pt x="50464" y="0"/>
                      <a:pt x="62408" y="0"/>
                    </a:cubicBezTo>
                    <a:cubicBezTo>
                      <a:pt x="74352" y="0"/>
                      <a:pt x="85154" y="2800"/>
                      <a:pt x="94755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5" y="41777"/>
                      <a:pt x="125101" y="52749"/>
                      <a:pt x="125101" y="64922"/>
                    </a:cubicBezTo>
                    <a:cubicBezTo>
                      <a:pt x="125101" y="77095"/>
                      <a:pt x="122415" y="88068"/>
                      <a:pt x="117100" y="97955"/>
                    </a:cubicBezTo>
                    <a:cubicBezTo>
                      <a:pt x="111785" y="107899"/>
                      <a:pt x="104299" y="115672"/>
                      <a:pt x="94755" y="121329"/>
                    </a:cubicBezTo>
                    <a:cubicBezTo>
                      <a:pt x="85154" y="126987"/>
                      <a:pt x="74409" y="129787"/>
                      <a:pt x="62408" y="129787"/>
                    </a:cubicBezTo>
                    <a:cubicBezTo>
                      <a:pt x="50464" y="129787"/>
                      <a:pt x="39777" y="126987"/>
                      <a:pt x="30232" y="121329"/>
                    </a:cubicBezTo>
                    <a:close/>
                    <a:moveTo>
                      <a:pt x="83096" y="105213"/>
                    </a:moveTo>
                    <a:cubicBezTo>
                      <a:pt x="89497" y="101441"/>
                      <a:pt x="94583" y="96069"/>
                      <a:pt x="98469" y="89097"/>
                    </a:cubicBezTo>
                    <a:cubicBezTo>
                      <a:pt x="102356" y="82125"/>
                      <a:pt x="104242" y="74066"/>
                      <a:pt x="104242" y="64865"/>
                    </a:cubicBezTo>
                    <a:cubicBezTo>
                      <a:pt x="104242" y="55664"/>
                      <a:pt x="102299" y="47606"/>
                      <a:pt x="98469" y="40634"/>
                    </a:cubicBezTo>
                    <a:cubicBezTo>
                      <a:pt x="94640" y="33661"/>
                      <a:pt x="89497" y="28289"/>
                      <a:pt x="83096" y="24517"/>
                    </a:cubicBezTo>
                    <a:cubicBezTo>
                      <a:pt x="76695" y="20745"/>
                      <a:pt x="69837" y="18859"/>
                      <a:pt x="62465" y="18859"/>
                    </a:cubicBezTo>
                    <a:cubicBezTo>
                      <a:pt x="55264" y="18859"/>
                      <a:pt x="48463" y="20745"/>
                      <a:pt x="42062" y="24517"/>
                    </a:cubicBezTo>
                    <a:cubicBezTo>
                      <a:pt x="35662" y="28289"/>
                      <a:pt x="30575" y="33661"/>
                      <a:pt x="26689" y="40634"/>
                    </a:cubicBezTo>
                    <a:cubicBezTo>
                      <a:pt x="22860" y="47606"/>
                      <a:pt x="20917" y="55664"/>
                      <a:pt x="20917" y="64865"/>
                    </a:cubicBezTo>
                    <a:cubicBezTo>
                      <a:pt x="20917" y="74066"/>
                      <a:pt x="22860" y="82125"/>
                      <a:pt x="26689" y="89097"/>
                    </a:cubicBezTo>
                    <a:cubicBezTo>
                      <a:pt x="30518" y="96069"/>
                      <a:pt x="35662" y="101441"/>
                      <a:pt x="42062" y="105213"/>
                    </a:cubicBezTo>
                    <a:cubicBezTo>
                      <a:pt x="48463" y="108985"/>
                      <a:pt x="55264" y="110871"/>
                      <a:pt x="62465" y="110871"/>
                    </a:cubicBezTo>
                    <a:cubicBezTo>
                      <a:pt x="69837" y="110871"/>
                      <a:pt x="76695" y="108985"/>
                      <a:pt x="83096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481A396-F2DE-15EF-338A-56A0ADE0BE57}"/>
                  </a:ext>
                </a:extLst>
              </p:cNvPr>
              <p:cNvSpPr/>
              <p:nvPr/>
            </p:nvSpPr>
            <p:spPr>
              <a:xfrm>
                <a:off x="5738488" y="5777865"/>
                <a:ext cx="173793" cy="175964"/>
              </a:xfrm>
              <a:custGeom>
                <a:avLst/>
                <a:gdLst>
                  <a:gd name="connsiteX0" fmla="*/ 0 w 173793"/>
                  <a:gd name="connsiteY0" fmla="*/ 0 h 175964"/>
                  <a:gd name="connsiteX1" fmla="*/ 30233 w 173793"/>
                  <a:gd name="connsiteY1" fmla="*/ 0 h 175964"/>
                  <a:gd name="connsiteX2" fmla="*/ 86525 w 173793"/>
                  <a:gd name="connsiteY2" fmla="*/ 144304 h 175964"/>
                  <a:gd name="connsiteX3" fmla="*/ 87497 w 173793"/>
                  <a:gd name="connsiteY3" fmla="*/ 144304 h 175964"/>
                  <a:gd name="connsiteX4" fmla="*/ 143561 w 173793"/>
                  <a:gd name="connsiteY4" fmla="*/ 0 h 175964"/>
                  <a:gd name="connsiteX5" fmla="*/ 173793 w 173793"/>
                  <a:gd name="connsiteY5" fmla="*/ 0 h 175964"/>
                  <a:gd name="connsiteX6" fmla="*/ 173793 w 173793"/>
                  <a:gd name="connsiteY6" fmla="*/ 175965 h 175964"/>
                  <a:gd name="connsiteX7" fmla="*/ 152876 w 173793"/>
                  <a:gd name="connsiteY7" fmla="*/ 175965 h 175964"/>
                  <a:gd name="connsiteX8" fmla="*/ 152876 w 173793"/>
                  <a:gd name="connsiteY8" fmla="*/ 64122 h 175964"/>
                  <a:gd name="connsiteX9" fmla="*/ 153848 w 173793"/>
                  <a:gd name="connsiteY9" fmla="*/ 30690 h 175964"/>
                  <a:gd name="connsiteX10" fmla="*/ 152876 w 173793"/>
                  <a:gd name="connsiteY10" fmla="*/ 30690 h 175964"/>
                  <a:gd name="connsiteX11" fmla="*/ 95612 w 173793"/>
                  <a:gd name="connsiteY11" fmla="*/ 175965 h 175964"/>
                  <a:gd name="connsiteX12" fmla="*/ 78181 w 173793"/>
                  <a:gd name="connsiteY12" fmla="*/ 175965 h 175964"/>
                  <a:gd name="connsiteX13" fmla="*/ 20917 w 173793"/>
                  <a:gd name="connsiteY13" fmla="*/ 30690 h 175964"/>
                  <a:gd name="connsiteX14" fmla="*/ 19945 w 173793"/>
                  <a:gd name="connsiteY14" fmla="*/ 30690 h 175964"/>
                  <a:gd name="connsiteX15" fmla="*/ 20917 w 173793"/>
                  <a:gd name="connsiteY15" fmla="*/ 64122 h 175964"/>
                  <a:gd name="connsiteX16" fmla="*/ 20917 w 173793"/>
                  <a:gd name="connsiteY16" fmla="*/ 175965 h 175964"/>
                  <a:gd name="connsiteX17" fmla="*/ 0 w 173793"/>
                  <a:gd name="connsiteY17" fmla="*/ 175965 h 175964"/>
                  <a:gd name="connsiteX18" fmla="*/ 0 w 173793"/>
                  <a:gd name="connsiteY18" fmla="*/ 0 h 17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793" h="175964">
                    <a:moveTo>
                      <a:pt x="0" y="0"/>
                    </a:moveTo>
                    <a:lnTo>
                      <a:pt x="30233" y="0"/>
                    </a:lnTo>
                    <a:lnTo>
                      <a:pt x="86525" y="144304"/>
                    </a:lnTo>
                    <a:lnTo>
                      <a:pt x="87497" y="144304"/>
                    </a:lnTo>
                    <a:lnTo>
                      <a:pt x="143561" y="0"/>
                    </a:lnTo>
                    <a:lnTo>
                      <a:pt x="173793" y="0"/>
                    </a:lnTo>
                    <a:lnTo>
                      <a:pt x="173793" y="175965"/>
                    </a:lnTo>
                    <a:lnTo>
                      <a:pt x="152876" y="175965"/>
                    </a:lnTo>
                    <a:lnTo>
                      <a:pt x="152876" y="64122"/>
                    </a:lnTo>
                    <a:lnTo>
                      <a:pt x="153848" y="30690"/>
                    </a:lnTo>
                    <a:lnTo>
                      <a:pt x="152876" y="30690"/>
                    </a:lnTo>
                    <a:lnTo>
                      <a:pt x="95612" y="175965"/>
                    </a:lnTo>
                    <a:lnTo>
                      <a:pt x="78181" y="175965"/>
                    </a:lnTo>
                    <a:lnTo>
                      <a:pt x="20917" y="30690"/>
                    </a:lnTo>
                    <a:lnTo>
                      <a:pt x="19945" y="30690"/>
                    </a:lnTo>
                    <a:lnTo>
                      <a:pt x="20917" y="64122"/>
                    </a:lnTo>
                    <a:lnTo>
                      <a:pt x="20917" y="175965"/>
                    </a:lnTo>
                    <a:lnTo>
                      <a:pt x="0" y="175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5D21775-9EB9-3E3E-9BF6-50473D2297C5}"/>
                  </a:ext>
                </a:extLst>
              </p:cNvPr>
              <p:cNvSpPr/>
              <p:nvPr/>
            </p:nvSpPr>
            <p:spPr>
              <a:xfrm>
                <a:off x="5944285" y="5775921"/>
                <a:ext cx="29946" cy="177907"/>
              </a:xfrm>
              <a:custGeom>
                <a:avLst/>
                <a:gdLst>
                  <a:gd name="connsiteX0" fmla="*/ 4401 w 29946"/>
                  <a:gd name="connsiteY0" fmla="*/ 25546 h 177907"/>
                  <a:gd name="connsiteX1" fmla="*/ 0 w 29946"/>
                  <a:gd name="connsiteY1" fmla="*/ 14974 h 177907"/>
                  <a:gd name="connsiteX2" fmla="*/ 4401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1 w 29946"/>
                  <a:gd name="connsiteY8" fmla="*/ 25546 h 177907"/>
                  <a:gd name="connsiteX9" fmla="*/ 4629 w 29946"/>
                  <a:gd name="connsiteY9" fmla="*/ 56007 h 177907"/>
                  <a:gd name="connsiteX10" fmla="*/ 25261 w 29946"/>
                  <a:gd name="connsiteY10" fmla="*/ 56007 h 177907"/>
                  <a:gd name="connsiteX11" fmla="*/ 25261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1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1" y="4401"/>
                    </a:cubicBezTo>
                    <a:cubicBezTo>
                      <a:pt x="7373" y="1429"/>
                      <a:pt x="10859" y="0"/>
                      <a:pt x="14973" y="0"/>
                    </a:cubicBezTo>
                    <a:cubicBezTo>
                      <a:pt x="19088" y="0"/>
                      <a:pt x="22574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60" y="29947"/>
                      <a:pt x="14973" y="29947"/>
                    </a:cubicBezTo>
                    <a:cubicBezTo>
                      <a:pt x="10859" y="29947"/>
                      <a:pt x="7315" y="28518"/>
                      <a:pt x="4401" y="25546"/>
                    </a:cubicBezTo>
                    <a:close/>
                    <a:moveTo>
                      <a:pt x="4629" y="56007"/>
                    </a:moveTo>
                    <a:lnTo>
                      <a:pt x="25261" y="56007"/>
                    </a:lnTo>
                    <a:lnTo>
                      <a:pt x="25261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D563D54-25A5-146A-F809-617E3F1A0B9D}"/>
                  </a:ext>
                </a:extLst>
              </p:cNvPr>
              <p:cNvSpPr/>
              <p:nvPr/>
            </p:nvSpPr>
            <p:spPr>
              <a:xfrm>
                <a:off x="5993149" y="5828099"/>
                <a:ext cx="100183" cy="129844"/>
              </a:xfrm>
              <a:custGeom>
                <a:avLst/>
                <a:gdLst>
                  <a:gd name="connsiteX0" fmla="*/ 18916 w 100183"/>
                  <a:gd name="connsiteY0" fmla="*/ 119844 h 129844"/>
                  <a:gd name="connsiteX1" fmla="*/ 0 w 100183"/>
                  <a:gd name="connsiteY1" fmla="*/ 95498 h 129844"/>
                  <a:gd name="connsiteX2" fmla="*/ 18459 w 100183"/>
                  <a:gd name="connsiteY2" fmla="*/ 87383 h 129844"/>
                  <a:gd name="connsiteX3" fmla="*/ 32346 w 100183"/>
                  <a:gd name="connsiteY3" fmla="*/ 105099 h 129844"/>
                  <a:gd name="connsiteX4" fmla="*/ 51892 w 100183"/>
                  <a:gd name="connsiteY4" fmla="*/ 111271 h 129844"/>
                  <a:gd name="connsiteX5" fmla="*/ 71438 w 100183"/>
                  <a:gd name="connsiteY5" fmla="*/ 106128 h 129844"/>
                  <a:gd name="connsiteX6" fmla="*/ 79153 w 100183"/>
                  <a:gd name="connsiteY6" fmla="*/ 93612 h 129844"/>
                  <a:gd name="connsiteX7" fmla="*/ 73380 w 100183"/>
                  <a:gd name="connsiteY7" fmla="*/ 81839 h 129844"/>
                  <a:gd name="connsiteX8" fmla="*/ 53607 w 100183"/>
                  <a:gd name="connsiteY8" fmla="*/ 73724 h 129844"/>
                  <a:gd name="connsiteX9" fmla="*/ 36919 w 100183"/>
                  <a:gd name="connsiteY9" fmla="*/ 69552 h 129844"/>
                  <a:gd name="connsiteX10" fmla="*/ 13430 w 100183"/>
                  <a:gd name="connsiteY10" fmla="*/ 58007 h 129844"/>
                  <a:gd name="connsiteX11" fmla="*/ 3714 w 100183"/>
                  <a:gd name="connsiteY11" fmla="*/ 35890 h 129844"/>
                  <a:gd name="connsiteX12" fmla="*/ 10229 w 100183"/>
                  <a:gd name="connsiteY12" fmla="*/ 16459 h 129844"/>
                  <a:gd name="connsiteX13" fmla="*/ 27546 w 100183"/>
                  <a:gd name="connsiteY13" fmla="*/ 4172 h 129844"/>
                  <a:gd name="connsiteX14" fmla="*/ 51149 w 100183"/>
                  <a:gd name="connsiteY14" fmla="*/ 0 h 129844"/>
                  <a:gd name="connsiteX15" fmla="*/ 79781 w 100183"/>
                  <a:gd name="connsiteY15" fmla="*/ 7258 h 129844"/>
                  <a:gd name="connsiteX16" fmla="*/ 98069 w 100183"/>
                  <a:gd name="connsiteY16" fmla="*/ 27775 h 129844"/>
                  <a:gd name="connsiteX17" fmla="*/ 79610 w 100183"/>
                  <a:gd name="connsiteY17" fmla="*/ 35662 h 129844"/>
                  <a:gd name="connsiteX18" fmla="*/ 67665 w 100183"/>
                  <a:gd name="connsiteY18" fmla="*/ 22632 h 129844"/>
                  <a:gd name="connsiteX19" fmla="*/ 49835 w 100183"/>
                  <a:gd name="connsiteY19" fmla="*/ 18460 h 129844"/>
                  <a:gd name="connsiteX20" fmla="*/ 32518 w 100183"/>
                  <a:gd name="connsiteY20" fmla="*/ 23146 h 129844"/>
                  <a:gd name="connsiteX21" fmla="*/ 24746 w 100183"/>
                  <a:gd name="connsiteY21" fmla="*/ 35205 h 129844"/>
                  <a:gd name="connsiteX22" fmla="*/ 29775 w 100183"/>
                  <a:gd name="connsiteY22" fmla="*/ 45263 h 129844"/>
                  <a:gd name="connsiteX23" fmla="*/ 45891 w 100183"/>
                  <a:gd name="connsiteY23" fmla="*/ 51892 h 129844"/>
                  <a:gd name="connsiteX24" fmla="*/ 64065 w 100183"/>
                  <a:gd name="connsiteY24" fmla="*/ 56293 h 129844"/>
                  <a:gd name="connsiteX25" fmla="*/ 91211 w 100183"/>
                  <a:gd name="connsiteY25" fmla="*/ 70180 h 129844"/>
                  <a:gd name="connsiteX26" fmla="*/ 100183 w 100183"/>
                  <a:gd name="connsiteY26" fmla="*/ 92183 h 129844"/>
                  <a:gd name="connsiteX27" fmla="*/ 94011 w 100183"/>
                  <a:gd name="connsiteY27" fmla="*/ 111386 h 129844"/>
                  <a:gd name="connsiteX28" fmla="*/ 76809 w 100183"/>
                  <a:gd name="connsiteY28" fmla="*/ 124930 h 129844"/>
                  <a:gd name="connsiteX29" fmla="*/ 51720 w 100183"/>
                  <a:gd name="connsiteY29" fmla="*/ 129845 h 129844"/>
                  <a:gd name="connsiteX30" fmla="*/ 18916 w 100183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3" h="129844">
                    <a:moveTo>
                      <a:pt x="18916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6" y="105099"/>
                    </a:cubicBezTo>
                    <a:cubicBezTo>
                      <a:pt x="38347" y="109214"/>
                      <a:pt x="44863" y="111271"/>
                      <a:pt x="51892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0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0" y="81839"/>
                    </a:cubicBezTo>
                    <a:cubicBezTo>
                      <a:pt x="69551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0" y="58007"/>
                    </a:cubicBezTo>
                    <a:cubicBezTo>
                      <a:pt x="6915" y="52464"/>
                      <a:pt x="3714" y="45091"/>
                      <a:pt x="3714" y="35890"/>
                    </a:cubicBezTo>
                    <a:cubicBezTo>
                      <a:pt x="3714" y="28347"/>
                      <a:pt x="5886" y="21889"/>
                      <a:pt x="10229" y="16459"/>
                    </a:cubicBezTo>
                    <a:cubicBezTo>
                      <a:pt x="14573" y="11030"/>
                      <a:pt x="20345" y="6972"/>
                      <a:pt x="27546" y="4172"/>
                    </a:cubicBezTo>
                    <a:cubicBezTo>
                      <a:pt x="34747" y="1372"/>
                      <a:pt x="42634" y="0"/>
                      <a:pt x="51149" y="0"/>
                    </a:cubicBezTo>
                    <a:cubicBezTo>
                      <a:pt x="61607" y="0"/>
                      <a:pt x="71151" y="2401"/>
                      <a:pt x="79781" y="7258"/>
                    </a:cubicBezTo>
                    <a:cubicBezTo>
                      <a:pt x="88354" y="12116"/>
                      <a:pt x="94468" y="18917"/>
                      <a:pt x="98069" y="27775"/>
                    </a:cubicBezTo>
                    <a:lnTo>
                      <a:pt x="79610" y="35662"/>
                    </a:lnTo>
                    <a:cubicBezTo>
                      <a:pt x="76981" y="29775"/>
                      <a:pt x="73037" y="25432"/>
                      <a:pt x="67665" y="22632"/>
                    </a:cubicBezTo>
                    <a:cubicBezTo>
                      <a:pt x="62293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8" y="23146"/>
                    </a:cubicBezTo>
                    <a:cubicBezTo>
                      <a:pt x="27374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5" y="45263"/>
                    </a:cubicBezTo>
                    <a:cubicBezTo>
                      <a:pt x="33147" y="47720"/>
                      <a:pt x="38519" y="49949"/>
                      <a:pt x="45891" y="51892"/>
                    </a:cubicBezTo>
                    <a:lnTo>
                      <a:pt x="64065" y="56293"/>
                    </a:lnTo>
                    <a:cubicBezTo>
                      <a:pt x="76181" y="59379"/>
                      <a:pt x="85267" y="64065"/>
                      <a:pt x="91211" y="70180"/>
                    </a:cubicBezTo>
                    <a:cubicBezTo>
                      <a:pt x="97155" y="76295"/>
                      <a:pt x="100183" y="83668"/>
                      <a:pt x="100183" y="92183"/>
                    </a:cubicBezTo>
                    <a:cubicBezTo>
                      <a:pt x="100183" y="99213"/>
                      <a:pt x="98126" y="105613"/>
                      <a:pt x="94011" y="111386"/>
                    </a:cubicBezTo>
                    <a:cubicBezTo>
                      <a:pt x="89897" y="117101"/>
                      <a:pt x="84182" y="121615"/>
                      <a:pt x="76809" y="124930"/>
                    </a:cubicBezTo>
                    <a:cubicBezTo>
                      <a:pt x="69437" y="128245"/>
                      <a:pt x="61093" y="129845"/>
                      <a:pt x="51720" y="129845"/>
                    </a:cubicBezTo>
                    <a:cubicBezTo>
                      <a:pt x="38919" y="129673"/>
                      <a:pt x="27946" y="126416"/>
                      <a:pt x="18916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E48C034-8740-A16A-DA05-625ECABC5A74}"/>
                  </a:ext>
                </a:extLst>
              </p:cNvPr>
              <p:cNvSpPr/>
              <p:nvPr/>
            </p:nvSpPr>
            <p:spPr>
              <a:xfrm>
                <a:off x="6106991" y="5828099"/>
                <a:ext cx="100184" cy="129844"/>
              </a:xfrm>
              <a:custGeom>
                <a:avLst/>
                <a:gdLst>
                  <a:gd name="connsiteX0" fmla="*/ 18917 w 100184"/>
                  <a:gd name="connsiteY0" fmla="*/ 119844 h 129844"/>
                  <a:gd name="connsiteX1" fmla="*/ 0 w 100184"/>
                  <a:gd name="connsiteY1" fmla="*/ 95498 h 129844"/>
                  <a:gd name="connsiteX2" fmla="*/ 18459 w 100184"/>
                  <a:gd name="connsiteY2" fmla="*/ 87383 h 129844"/>
                  <a:gd name="connsiteX3" fmla="*/ 32347 w 100184"/>
                  <a:gd name="connsiteY3" fmla="*/ 105099 h 129844"/>
                  <a:gd name="connsiteX4" fmla="*/ 51893 w 100184"/>
                  <a:gd name="connsiteY4" fmla="*/ 111271 h 129844"/>
                  <a:gd name="connsiteX5" fmla="*/ 71438 w 100184"/>
                  <a:gd name="connsiteY5" fmla="*/ 106128 h 129844"/>
                  <a:gd name="connsiteX6" fmla="*/ 79153 w 100184"/>
                  <a:gd name="connsiteY6" fmla="*/ 93612 h 129844"/>
                  <a:gd name="connsiteX7" fmla="*/ 73381 w 100184"/>
                  <a:gd name="connsiteY7" fmla="*/ 81839 h 129844"/>
                  <a:gd name="connsiteX8" fmla="*/ 53607 w 100184"/>
                  <a:gd name="connsiteY8" fmla="*/ 73724 h 129844"/>
                  <a:gd name="connsiteX9" fmla="*/ 36919 w 100184"/>
                  <a:gd name="connsiteY9" fmla="*/ 69552 h 129844"/>
                  <a:gd name="connsiteX10" fmla="*/ 13430 w 100184"/>
                  <a:gd name="connsiteY10" fmla="*/ 58007 h 129844"/>
                  <a:gd name="connsiteX11" fmla="*/ 3715 w 100184"/>
                  <a:gd name="connsiteY11" fmla="*/ 35890 h 129844"/>
                  <a:gd name="connsiteX12" fmla="*/ 10230 w 100184"/>
                  <a:gd name="connsiteY12" fmla="*/ 16459 h 129844"/>
                  <a:gd name="connsiteX13" fmla="*/ 27547 w 100184"/>
                  <a:gd name="connsiteY13" fmla="*/ 4172 h 129844"/>
                  <a:gd name="connsiteX14" fmla="*/ 51150 w 100184"/>
                  <a:gd name="connsiteY14" fmla="*/ 0 h 129844"/>
                  <a:gd name="connsiteX15" fmla="*/ 79782 w 100184"/>
                  <a:gd name="connsiteY15" fmla="*/ 7258 h 129844"/>
                  <a:gd name="connsiteX16" fmla="*/ 98070 w 100184"/>
                  <a:gd name="connsiteY16" fmla="*/ 27775 h 129844"/>
                  <a:gd name="connsiteX17" fmla="*/ 79610 w 100184"/>
                  <a:gd name="connsiteY17" fmla="*/ 35662 h 129844"/>
                  <a:gd name="connsiteX18" fmla="*/ 67666 w 100184"/>
                  <a:gd name="connsiteY18" fmla="*/ 22632 h 129844"/>
                  <a:gd name="connsiteX19" fmla="*/ 49835 w 100184"/>
                  <a:gd name="connsiteY19" fmla="*/ 18460 h 129844"/>
                  <a:gd name="connsiteX20" fmla="*/ 32519 w 100184"/>
                  <a:gd name="connsiteY20" fmla="*/ 23146 h 129844"/>
                  <a:gd name="connsiteX21" fmla="*/ 24746 w 100184"/>
                  <a:gd name="connsiteY21" fmla="*/ 35205 h 129844"/>
                  <a:gd name="connsiteX22" fmla="*/ 29776 w 100184"/>
                  <a:gd name="connsiteY22" fmla="*/ 45263 h 129844"/>
                  <a:gd name="connsiteX23" fmla="*/ 45892 w 100184"/>
                  <a:gd name="connsiteY23" fmla="*/ 51892 h 129844"/>
                  <a:gd name="connsiteX24" fmla="*/ 64066 w 100184"/>
                  <a:gd name="connsiteY24" fmla="*/ 56293 h 129844"/>
                  <a:gd name="connsiteX25" fmla="*/ 91212 w 100184"/>
                  <a:gd name="connsiteY25" fmla="*/ 70180 h 129844"/>
                  <a:gd name="connsiteX26" fmla="*/ 100184 w 100184"/>
                  <a:gd name="connsiteY26" fmla="*/ 92183 h 129844"/>
                  <a:gd name="connsiteX27" fmla="*/ 94012 w 100184"/>
                  <a:gd name="connsiteY27" fmla="*/ 111386 h 129844"/>
                  <a:gd name="connsiteX28" fmla="*/ 76810 w 100184"/>
                  <a:gd name="connsiteY28" fmla="*/ 124930 h 129844"/>
                  <a:gd name="connsiteX29" fmla="*/ 51721 w 100184"/>
                  <a:gd name="connsiteY29" fmla="*/ 129845 h 129844"/>
                  <a:gd name="connsiteX30" fmla="*/ 18917 w 100184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4" h="129844">
                    <a:moveTo>
                      <a:pt x="18917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7" y="105099"/>
                    </a:cubicBezTo>
                    <a:cubicBezTo>
                      <a:pt x="38348" y="109214"/>
                      <a:pt x="44863" y="111271"/>
                      <a:pt x="51893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1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1" y="81839"/>
                    </a:cubicBezTo>
                    <a:cubicBezTo>
                      <a:pt x="69552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0" y="58007"/>
                    </a:cubicBezTo>
                    <a:cubicBezTo>
                      <a:pt x="6916" y="52464"/>
                      <a:pt x="3715" y="45091"/>
                      <a:pt x="3715" y="35890"/>
                    </a:cubicBezTo>
                    <a:cubicBezTo>
                      <a:pt x="3715" y="28347"/>
                      <a:pt x="5887" y="21889"/>
                      <a:pt x="10230" y="16459"/>
                    </a:cubicBezTo>
                    <a:cubicBezTo>
                      <a:pt x="14574" y="11030"/>
                      <a:pt x="20346" y="6972"/>
                      <a:pt x="27547" y="4172"/>
                    </a:cubicBezTo>
                    <a:cubicBezTo>
                      <a:pt x="34748" y="1372"/>
                      <a:pt x="42634" y="0"/>
                      <a:pt x="51150" y="0"/>
                    </a:cubicBezTo>
                    <a:cubicBezTo>
                      <a:pt x="61608" y="0"/>
                      <a:pt x="71152" y="2401"/>
                      <a:pt x="79782" y="7258"/>
                    </a:cubicBezTo>
                    <a:cubicBezTo>
                      <a:pt x="88354" y="12116"/>
                      <a:pt x="94469" y="18917"/>
                      <a:pt x="98070" y="27775"/>
                    </a:cubicBezTo>
                    <a:lnTo>
                      <a:pt x="79610" y="35662"/>
                    </a:lnTo>
                    <a:cubicBezTo>
                      <a:pt x="76982" y="29775"/>
                      <a:pt x="73038" y="25432"/>
                      <a:pt x="67666" y="22632"/>
                    </a:cubicBezTo>
                    <a:cubicBezTo>
                      <a:pt x="62294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9" y="23146"/>
                    </a:cubicBezTo>
                    <a:cubicBezTo>
                      <a:pt x="27375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6" y="45263"/>
                    </a:cubicBezTo>
                    <a:cubicBezTo>
                      <a:pt x="33147" y="47720"/>
                      <a:pt x="38519" y="49949"/>
                      <a:pt x="45892" y="51892"/>
                    </a:cubicBezTo>
                    <a:lnTo>
                      <a:pt x="64066" y="56293"/>
                    </a:lnTo>
                    <a:cubicBezTo>
                      <a:pt x="76181" y="59379"/>
                      <a:pt x="85268" y="64065"/>
                      <a:pt x="91212" y="70180"/>
                    </a:cubicBezTo>
                    <a:cubicBezTo>
                      <a:pt x="97155" y="76295"/>
                      <a:pt x="100184" y="83668"/>
                      <a:pt x="100184" y="92183"/>
                    </a:cubicBezTo>
                    <a:cubicBezTo>
                      <a:pt x="100184" y="99213"/>
                      <a:pt x="98127" y="105613"/>
                      <a:pt x="94012" y="111386"/>
                    </a:cubicBezTo>
                    <a:cubicBezTo>
                      <a:pt x="89897" y="117101"/>
                      <a:pt x="84182" y="121615"/>
                      <a:pt x="76810" y="124930"/>
                    </a:cubicBezTo>
                    <a:cubicBezTo>
                      <a:pt x="69437" y="128245"/>
                      <a:pt x="61094" y="129845"/>
                      <a:pt x="51721" y="129845"/>
                    </a:cubicBezTo>
                    <a:cubicBezTo>
                      <a:pt x="38862" y="129673"/>
                      <a:pt x="27889" y="126416"/>
                      <a:pt x="18917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D9E88C5-FCB6-EE82-737B-F9ACBCC5BD40}"/>
                  </a:ext>
                </a:extLst>
              </p:cNvPr>
              <p:cNvSpPr/>
              <p:nvPr/>
            </p:nvSpPr>
            <p:spPr>
              <a:xfrm>
                <a:off x="6225692" y="5775921"/>
                <a:ext cx="29946" cy="177907"/>
              </a:xfrm>
              <a:custGeom>
                <a:avLst/>
                <a:gdLst>
                  <a:gd name="connsiteX0" fmla="*/ 4401 w 29946"/>
                  <a:gd name="connsiteY0" fmla="*/ 25546 h 177907"/>
                  <a:gd name="connsiteX1" fmla="*/ 0 w 29946"/>
                  <a:gd name="connsiteY1" fmla="*/ 14974 h 177907"/>
                  <a:gd name="connsiteX2" fmla="*/ 4401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1 w 29946"/>
                  <a:gd name="connsiteY8" fmla="*/ 25546 h 177907"/>
                  <a:gd name="connsiteX9" fmla="*/ 4629 w 29946"/>
                  <a:gd name="connsiteY9" fmla="*/ 56007 h 177907"/>
                  <a:gd name="connsiteX10" fmla="*/ 25261 w 29946"/>
                  <a:gd name="connsiteY10" fmla="*/ 56007 h 177907"/>
                  <a:gd name="connsiteX11" fmla="*/ 25261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1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1" y="4401"/>
                    </a:cubicBezTo>
                    <a:cubicBezTo>
                      <a:pt x="7373" y="1429"/>
                      <a:pt x="10859" y="0"/>
                      <a:pt x="14973" y="0"/>
                    </a:cubicBezTo>
                    <a:cubicBezTo>
                      <a:pt x="19088" y="0"/>
                      <a:pt x="22575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60" y="29947"/>
                      <a:pt x="14973" y="29947"/>
                    </a:cubicBezTo>
                    <a:cubicBezTo>
                      <a:pt x="10859" y="29947"/>
                      <a:pt x="7373" y="28518"/>
                      <a:pt x="4401" y="25546"/>
                    </a:cubicBezTo>
                    <a:close/>
                    <a:moveTo>
                      <a:pt x="4629" y="56007"/>
                    </a:moveTo>
                    <a:lnTo>
                      <a:pt x="25261" y="56007"/>
                    </a:lnTo>
                    <a:lnTo>
                      <a:pt x="25261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071126D-4A19-8F18-72BE-BADFD82FAAB5}"/>
                  </a:ext>
                </a:extLst>
              </p:cNvPr>
              <p:cNvSpPr/>
              <p:nvPr/>
            </p:nvSpPr>
            <p:spPr>
              <a:xfrm>
                <a:off x="6274613" y="5828099"/>
                <a:ext cx="100183" cy="129844"/>
              </a:xfrm>
              <a:custGeom>
                <a:avLst/>
                <a:gdLst>
                  <a:gd name="connsiteX0" fmla="*/ 18916 w 100183"/>
                  <a:gd name="connsiteY0" fmla="*/ 119844 h 129844"/>
                  <a:gd name="connsiteX1" fmla="*/ 0 w 100183"/>
                  <a:gd name="connsiteY1" fmla="*/ 95498 h 129844"/>
                  <a:gd name="connsiteX2" fmla="*/ 18459 w 100183"/>
                  <a:gd name="connsiteY2" fmla="*/ 87383 h 129844"/>
                  <a:gd name="connsiteX3" fmla="*/ 32346 w 100183"/>
                  <a:gd name="connsiteY3" fmla="*/ 105099 h 129844"/>
                  <a:gd name="connsiteX4" fmla="*/ 51892 w 100183"/>
                  <a:gd name="connsiteY4" fmla="*/ 111271 h 129844"/>
                  <a:gd name="connsiteX5" fmla="*/ 71438 w 100183"/>
                  <a:gd name="connsiteY5" fmla="*/ 106128 h 129844"/>
                  <a:gd name="connsiteX6" fmla="*/ 79153 w 100183"/>
                  <a:gd name="connsiteY6" fmla="*/ 93612 h 129844"/>
                  <a:gd name="connsiteX7" fmla="*/ 73380 w 100183"/>
                  <a:gd name="connsiteY7" fmla="*/ 81839 h 129844"/>
                  <a:gd name="connsiteX8" fmla="*/ 53607 w 100183"/>
                  <a:gd name="connsiteY8" fmla="*/ 73724 h 129844"/>
                  <a:gd name="connsiteX9" fmla="*/ 36919 w 100183"/>
                  <a:gd name="connsiteY9" fmla="*/ 69552 h 129844"/>
                  <a:gd name="connsiteX10" fmla="*/ 13430 w 100183"/>
                  <a:gd name="connsiteY10" fmla="*/ 58007 h 129844"/>
                  <a:gd name="connsiteX11" fmla="*/ 3714 w 100183"/>
                  <a:gd name="connsiteY11" fmla="*/ 35890 h 129844"/>
                  <a:gd name="connsiteX12" fmla="*/ 10229 w 100183"/>
                  <a:gd name="connsiteY12" fmla="*/ 16459 h 129844"/>
                  <a:gd name="connsiteX13" fmla="*/ 27546 w 100183"/>
                  <a:gd name="connsiteY13" fmla="*/ 4172 h 129844"/>
                  <a:gd name="connsiteX14" fmla="*/ 51149 w 100183"/>
                  <a:gd name="connsiteY14" fmla="*/ 0 h 129844"/>
                  <a:gd name="connsiteX15" fmla="*/ 79781 w 100183"/>
                  <a:gd name="connsiteY15" fmla="*/ 7258 h 129844"/>
                  <a:gd name="connsiteX16" fmla="*/ 98069 w 100183"/>
                  <a:gd name="connsiteY16" fmla="*/ 27775 h 129844"/>
                  <a:gd name="connsiteX17" fmla="*/ 79610 w 100183"/>
                  <a:gd name="connsiteY17" fmla="*/ 35662 h 129844"/>
                  <a:gd name="connsiteX18" fmla="*/ 67665 w 100183"/>
                  <a:gd name="connsiteY18" fmla="*/ 22632 h 129844"/>
                  <a:gd name="connsiteX19" fmla="*/ 49835 w 100183"/>
                  <a:gd name="connsiteY19" fmla="*/ 18460 h 129844"/>
                  <a:gd name="connsiteX20" fmla="*/ 32518 w 100183"/>
                  <a:gd name="connsiteY20" fmla="*/ 23146 h 129844"/>
                  <a:gd name="connsiteX21" fmla="*/ 24746 w 100183"/>
                  <a:gd name="connsiteY21" fmla="*/ 35205 h 129844"/>
                  <a:gd name="connsiteX22" fmla="*/ 29775 w 100183"/>
                  <a:gd name="connsiteY22" fmla="*/ 45263 h 129844"/>
                  <a:gd name="connsiteX23" fmla="*/ 45891 w 100183"/>
                  <a:gd name="connsiteY23" fmla="*/ 51892 h 129844"/>
                  <a:gd name="connsiteX24" fmla="*/ 64065 w 100183"/>
                  <a:gd name="connsiteY24" fmla="*/ 56293 h 129844"/>
                  <a:gd name="connsiteX25" fmla="*/ 91211 w 100183"/>
                  <a:gd name="connsiteY25" fmla="*/ 70180 h 129844"/>
                  <a:gd name="connsiteX26" fmla="*/ 100183 w 100183"/>
                  <a:gd name="connsiteY26" fmla="*/ 92183 h 129844"/>
                  <a:gd name="connsiteX27" fmla="*/ 94011 w 100183"/>
                  <a:gd name="connsiteY27" fmla="*/ 111386 h 129844"/>
                  <a:gd name="connsiteX28" fmla="*/ 76809 w 100183"/>
                  <a:gd name="connsiteY28" fmla="*/ 124930 h 129844"/>
                  <a:gd name="connsiteX29" fmla="*/ 51720 w 100183"/>
                  <a:gd name="connsiteY29" fmla="*/ 129845 h 129844"/>
                  <a:gd name="connsiteX30" fmla="*/ 18916 w 100183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3" h="129844">
                    <a:moveTo>
                      <a:pt x="18916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6" y="105099"/>
                    </a:cubicBezTo>
                    <a:cubicBezTo>
                      <a:pt x="38347" y="109214"/>
                      <a:pt x="44863" y="111271"/>
                      <a:pt x="51892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0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0" y="81839"/>
                    </a:cubicBezTo>
                    <a:cubicBezTo>
                      <a:pt x="69551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0" y="58007"/>
                    </a:cubicBezTo>
                    <a:cubicBezTo>
                      <a:pt x="6915" y="52464"/>
                      <a:pt x="3714" y="45091"/>
                      <a:pt x="3714" y="35890"/>
                    </a:cubicBezTo>
                    <a:cubicBezTo>
                      <a:pt x="3714" y="28347"/>
                      <a:pt x="5886" y="21889"/>
                      <a:pt x="10229" y="16459"/>
                    </a:cubicBezTo>
                    <a:cubicBezTo>
                      <a:pt x="14573" y="11030"/>
                      <a:pt x="20345" y="6972"/>
                      <a:pt x="27546" y="4172"/>
                    </a:cubicBezTo>
                    <a:cubicBezTo>
                      <a:pt x="34747" y="1372"/>
                      <a:pt x="42634" y="0"/>
                      <a:pt x="51149" y="0"/>
                    </a:cubicBezTo>
                    <a:cubicBezTo>
                      <a:pt x="61607" y="0"/>
                      <a:pt x="71151" y="2401"/>
                      <a:pt x="79781" y="7258"/>
                    </a:cubicBezTo>
                    <a:cubicBezTo>
                      <a:pt x="88354" y="12116"/>
                      <a:pt x="94468" y="18917"/>
                      <a:pt x="98069" y="27775"/>
                    </a:cubicBezTo>
                    <a:lnTo>
                      <a:pt x="79610" y="35662"/>
                    </a:lnTo>
                    <a:cubicBezTo>
                      <a:pt x="76981" y="29775"/>
                      <a:pt x="73037" y="25432"/>
                      <a:pt x="67665" y="22632"/>
                    </a:cubicBezTo>
                    <a:cubicBezTo>
                      <a:pt x="62293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8" y="23146"/>
                    </a:cubicBezTo>
                    <a:cubicBezTo>
                      <a:pt x="27374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5" y="45263"/>
                    </a:cubicBezTo>
                    <a:cubicBezTo>
                      <a:pt x="33147" y="47720"/>
                      <a:pt x="38519" y="49949"/>
                      <a:pt x="45891" y="51892"/>
                    </a:cubicBezTo>
                    <a:lnTo>
                      <a:pt x="64065" y="56293"/>
                    </a:lnTo>
                    <a:cubicBezTo>
                      <a:pt x="76181" y="59379"/>
                      <a:pt x="85267" y="64065"/>
                      <a:pt x="91211" y="70180"/>
                    </a:cubicBezTo>
                    <a:cubicBezTo>
                      <a:pt x="97155" y="76295"/>
                      <a:pt x="100183" y="83668"/>
                      <a:pt x="100183" y="92183"/>
                    </a:cubicBezTo>
                    <a:cubicBezTo>
                      <a:pt x="100183" y="99213"/>
                      <a:pt x="98126" y="105613"/>
                      <a:pt x="94011" y="111386"/>
                    </a:cubicBezTo>
                    <a:cubicBezTo>
                      <a:pt x="89897" y="117101"/>
                      <a:pt x="84182" y="121615"/>
                      <a:pt x="76809" y="124930"/>
                    </a:cubicBezTo>
                    <a:cubicBezTo>
                      <a:pt x="69437" y="128245"/>
                      <a:pt x="61093" y="129845"/>
                      <a:pt x="51720" y="129845"/>
                    </a:cubicBezTo>
                    <a:cubicBezTo>
                      <a:pt x="38919" y="129673"/>
                      <a:pt x="27889" y="126416"/>
                      <a:pt x="18916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6F46E3-2ECB-2B0A-8413-C2DA99C63EDA}"/>
                  </a:ext>
                </a:extLst>
              </p:cNvPr>
              <p:cNvSpPr/>
              <p:nvPr/>
            </p:nvSpPr>
            <p:spPr>
              <a:xfrm>
                <a:off x="6388398" y="5828099"/>
                <a:ext cx="100184" cy="129844"/>
              </a:xfrm>
              <a:custGeom>
                <a:avLst/>
                <a:gdLst>
                  <a:gd name="connsiteX0" fmla="*/ 18917 w 100184"/>
                  <a:gd name="connsiteY0" fmla="*/ 119844 h 129844"/>
                  <a:gd name="connsiteX1" fmla="*/ 0 w 100184"/>
                  <a:gd name="connsiteY1" fmla="*/ 95498 h 129844"/>
                  <a:gd name="connsiteX2" fmla="*/ 18460 w 100184"/>
                  <a:gd name="connsiteY2" fmla="*/ 87383 h 129844"/>
                  <a:gd name="connsiteX3" fmla="*/ 32347 w 100184"/>
                  <a:gd name="connsiteY3" fmla="*/ 105099 h 129844"/>
                  <a:gd name="connsiteX4" fmla="*/ 51893 w 100184"/>
                  <a:gd name="connsiteY4" fmla="*/ 111271 h 129844"/>
                  <a:gd name="connsiteX5" fmla="*/ 71438 w 100184"/>
                  <a:gd name="connsiteY5" fmla="*/ 106128 h 129844"/>
                  <a:gd name="connsiteX6" fmla="*/ 79153 w 100184"/>
                  <a:gd name="connsiteY6" fmla="*/ 93612 h 129844"/>
                  <a:gd name="connsiteX7" fmla="*/ 73381 w 100184"/>
                  <a:gd name="connsiteY7" fmla="*/ 81839 h 129844"/>
                  <a:gd name="connsiteX8" fmla="*/ 53607 w 100184"/>
                  <a:gd name="connsiteY8" fmla="*/ 73724 h 129844"/>
                  <a:gd name="connsiteX9" fmla="*/ 36919 w 100184"/>
                  <a:gd name="connsiteY9" fmla="*/ 69552 h 129844"/>
                  <a:gd name="connsiteX10" fmla="*/ 13431 w 100184"/>
                  <a:gd name="connsiteY10" fmla="*/ 58007 h 129844"/>
                  <a:gd name="connsiteX11" fmla="*/ 3715 w 100184"/>
                  <a:gd name="connsiteY11" fmla="*/ 35890 h 129844"/>
                  <a:gd name="connsiteX12" fmla="*/ 10230 w 100184"/>
                  <a:gd name="connsiteY12" fmla="*/ 16459 h 129844"/>
                  <a:gd name="connsiteX13" fmla="*/ 27547 w 100184"/>
                  <a:gd name="connsiteY13" fmla="*/ 4172 h 129844"/>
                  <a:gd name="connsiteX14" fmla="*/ 51150 w 100184"/>
                  <a:gd name="connsiteY14" fmla="*/ 0 h 129844"/>
                  <a:gd name="connsiteX15" fmla="*/ 79782 w 100184"/>
                  <a:gd name="connsiteY15" fmla="*/ 7258 h 129844"/>
                  <a:gd name="connsiteX16" fmla="*/ 98070 w 100184"/>
                  <a:gd name="connsiteY16" fmla="*/ 27775 h 129844"/>
                  <a:gd name="connsiteX17" fmla="*/ 79610 w 100184"/>
                  <a:gd name="connsiteY17" fmla="*/ 35662 h 129844"/>
                  <a:gd name="connsiteX18" fmla="*/ 67666 w 100184"/>
                  <a:gd name="connsiteY18" fmla="*/ 22632 h 129844"/>
                  <a:gd name="connsiteX19" fmla="*/ 49835 w 100184"/>
                  <a:gd name="connsiteY19" fmla="*/ 18460 h 129844"/>
                  <a:gd name="connsiteX20" fmla="*/ 32519 w 100184"/>
                  <a:gd name="connsiteY20" fmla="*/ 23146 h 129844"/>
                  <a:gd name="connsiteX21" fmla="*/ 24746 w 100184"/>
                  <a:gd name="connsiteY21" fmla="*/ 35205 h 129844"/>
                  <a:gd name="connsiteX22" fmla="*/ 29776 w 100184"/>
                  <a:gd name="connsiteY22" fmla="*/ 45263 h 129844"/>
                  <a:gd name="connsiteX23" fmla="*/ 45892 w 100184"/>
                  <a:gd name="connsiteY23" fmla="*/ 51892 h 129844"/>
                  <a:gd name="connsiteX24" fmla="*/ 64066 w 100184"/>
                  <a:gd name="connsiteY24" fmla="*/ 56293 h 129844"/>
                  <a:gd name="connsiteX25" fmla="*/ 91212 w 100184"/>
                  <a:gd name="connsiteY25" fmla="*/ 70180 h 129844"/>
                  <a:gd name="connsiteX26" fmla="*/ 100184 w 100184"/>
                  <a:gd name="connsiteY26" fmla="*/ 92183 h 129844"/>
                  <a:gd name="connsiteX27" fmla="*/ 94012 w 100184"/>
                  <a:gd name="connsiteY27" fmla="*/ 111386 h 129844"/>
                  <a:gd name="connsiteX28" fmla="*/ 76810 w 100184"/>
                  <a:gd name="connsiteY28" fmla="*/ 124930 h 129844"/>
                  <a:gd name="connsiteX29" fmla="*/ 51721 w 100184"/>
                  <a:gd name="connsiteY29" fmla="*/ 129845 h 129844"/>
                  <a:gd name="connsiteX30" fmla="*/ 18917 w 100184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4" h="129844">
                    <a:moveTo>
                      <a:pt x="18917" y="119844"/>
                    </a:moveTo>
                    <a:cubicBezTo>
                      <a:pt x="9888" y="113271"/>
                      <a:pt x="3600" y="105156"/>
                      <a:pt x="0" y="95498"/>
                    </a:cubicBezTo>
                    <a:lnTo>
                      <a:pt x="18460" y="87383"/>
                    </a:lnTo>
                    <a:cubicBezTo>
                      <a:pt x="21717" y="95098"/>
                      <a:pt x="26346" y="100984"/>
                      <a:pt x="32347" y="105099"/>
                    </a:cubicBezTo>
                    <a:cubicBezTo>
                      <a:pt x="38348" y="109214"/>
                      <a:pt x="44863" y="111271"/>
                      <a:pt x="51893" y="111271"/>
                    </a:cubicBezTo>
                    <a:cubicBezTo>
                      <a:pt x="59779" y="111271"/>
                      <a:pt x="66295" y="109557"/>
                      <a:pt x="71438" y="106128"/>
                    </a:cubicBezTo>
                    <a:cubicBezTo>
                      <a:pt x="76581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1" y="81839"/>
                    </a:cubicBezTo>
                    <a:cubicBezTo>
                      <a:pt x="69552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1" y="58007"/>
                    </a:cubicBezTo>
                    <a:cubicBezTo>
                      <a:pt x="6916" y="52464"/>
                      <a:pt x="3715" y="45091"/>
                      <a:pt x="3715" y="35890"/>
                    </a:cubicBezTo>
                    <a:cubicBezTo>
                      <a:pt x="3715" y="28347"/>
                      <a:pt x="5887" y="21889"/>
                      <a:pt x="10230" y="16459"/>
                    </a:cubicBezTo>
                    <a:cubicBezTo>
                      <a:pt x="14574" y="11030"/>
                      <a:pt x="20346" y="6972"/>
                      <a:pt x="27547" y="4172"/>
                    </a:cubicBezTo>
                    <a:cubicBezTo>
                      <a:pt x="34748" y="1372"/>
                      <a:pt x="42634" y="0"/>
                      <a:pt x="51150" y="0"/>
                    </a:cubicBezTo>
                    <a:cubicBezTo>
                      <a:pt x="61608" y="0"/>
                      <a:pt x="71152" y="2401"/>
                      <a:pt x="79782" y="7258"/>
                    </a:cubicBezTo>
                    <a:cubicBezTo>
                      <a:pt x="88354" y="12116"/>
                      <a:pt x="94469" y="18917"/>
                      <a:pt x="98070" y="27775"/>
                    </a:cubicBezTo>
                    <a:lnTo>
                      <a:pt x="79610" y="35662"/>
                    </a:lnTo>
                    <a:cubicBezTo>
                      <a:pt x="76982" y="29775"/>
                      <a:pt x="73038" y="25432"/>
                      <a:pt x="67666" y="22632"/>
                    </a:cubicBezTo>
                    <a:cubicBezTo>
                      <a:pt x="62294" y="19831"/>
                      <a:pt x="56407" y="18460"/>
                      <a:pt x="49835" y="18460"/>
                    </a:cubicBezTo>
                    <a:cubicBezTo>
                      <a:pt x="43435" y="18460"/>
                      <a:pt x="37662" y="20003"/>
                      <a:pt x="32519" y="23146"/>
                    </a:cubicBezTo>
                    <a:cubicBezTo>
                      <a:pt x="27375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6" y="45263"/>
                    </a:cubicBezTo>
                    <a:cubicBezTo>
                      <a:pt x="33147" y="47720"/>
                      <a:pt x="38519" y="49949"/>
                      <a:pt x="45892" y="51892"/>
                    </a:cubicBezTo>
                    <a:lnTo>
                      <a:pt x="64066" y="56293"/>
                    </a:lnTo>
                    <a:cubicBezTo>
                      <a:pt x="76181" y="59379"/>
                      <a:pt x="85268" y="64065"/>
                      <a:pt x="91212" y="70180"/>
                    </a:cubicBezTo>
                    <a:cubicBezTo>
                      <a:pt x="97155" y="76295"/>
                      <a:pt x="100184" y="83668"/>
                      <a:pt x="100184" y="92183"/>
                    </a:cubicBezTo>
                    <a:cubicBezTo>
                      <a:pt x="100184" y="99213"/>
                      <a:pt x="98127" y="105613"/>
                      <a:pt x="94012" y="111386"/>
                    </a:cubicBezTo>
                    <a:cubicBezTo>
                      <a:pt x="89898" y="117101"/>
                      <a:pt x="84183" y="121615"/>
                      <a:pt x="76810" y="124930"/>
                    </a:cubicBezTo>
                    <a:cubicBezTo>
                      <a:pt x="69437" y="128245"/>
                      <a:pt x="61094" y="129845"/>
                      <a:pt x="51721" y="129845"/>
                    </a:cubicBezTo>
                    <a:cubicBezTo>
                      <a:pt x="38919" y="129673"/>
                      <a:pt x="27946" y="126416"/>
                      <a:pt x="18917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3E7BD8E-14A9-FAEF-5328-0ACE6E721589}"/>
                  </a:ext>
                </a:extLst>
              </p:cNvPr>
              <p:cNvSpPr/>
              <p:nvPr/>
            </p:nvSpPr>
            <p:spPr>
              <a:xfrm>
                <a:off x="6505213" y="5828042"/>
                <a:ext cx="106984" cy="129844"/>
              </a:xfrm>
              <a:custGeom>
                <a:avLst/>
                <a:gdLst>
                  <a:gd name="connsiteX0" fmla="*/ 22688 w 106984"/>
                  <a:gd name="connsiteY0" fmla="*/ 124473 h 129844"/>
                  <a:gd name="connsiteX1" fmla="*/ 6000 w 106984"/>
                  <a:gd name="connsiteY1" fmla="*/ 109728 h 129844"/>
                  <a:gd name="connsiteX2" fmla="*/ 0 w 106984"/>
                  <a:gd name="connsiteY2" fmla="*/ 88468 h 129844"/>
                  <a:gd name="connsiteX3" fmla="*/ 14630 w 106984"/>
                  <a:gd name="connsiteY3" fmla="*/ 58236 h 129844"/>
                  <a:gd name="connsiteX4" fmla="*/ 52121 w 106984"/>
                  <a:gd name="connsiteY4" fmla="*/ 47434 h 129844"/>
                  <a:gd name="connsiteX5" fmla="*/ 72523 w 106984"/>
                  <a:gd name="connsiteY5" fmla="*/ 49892 h 129844"/>
                  <a:gd name="connsiteX6" fmla="*/ 87039 w 106984"/>
                  <a:gd name="connsiteY6" fmla="*/ 55321 h 129844"/>
                  <a:gd name="connsiteX7" fmla="*/ 87039 w 106984"/>
                  <a:gd name="connsiteY7" fmla="*/ 48920 h 129844"/>
                  <a:gd name="connsiteX8" fmla="*/ 82467 w 106984"/>
                  <a:gd name="connsiteY8" fmla="*/ 33090 h 129844"/>
                  <a:gd name="connsiteX9" fmla="*/ 70294 w 106984"/>
                  <a:gd name="connsiteY9" fmla="*/ 22288 h 129844"/>
                  <a:gd name="connsiteX10" fmla="*/ 53835 w 106984"/>
                  <a:gd name="connsiteY10" fmla="*/ 18459 h 129844"/>
                  <a:gd name="connsiteX11" fmla="*/ 21888 w 106984"/>
                  <a:gd name="connsiteY11" fmla="*/ 35433 h 129844"/>
                  <a:gd name="connsiteX12" fmla="*/ 4458 w 106984"/>
                  <a:gd name="connsiteY12" fmla="*/ 23889 h 129844"/>
                  <a:gd name="connsiteX13" fmla="*/ 24631 w 106984"/>
                  <a:gd name="connsiteY13" fmla="*/ 6286 h 129844"/>
                  <a:gd name="connsiteX14" fmla="*/ 52921 w 106984"/>
                  <a:gd name="connsiteY14" fmla="*/ 0 h 129844"/>
                  <a:gd name="connsiteX15" fmla="*/ 92468 w 106984"/>
                  <a:gd name="connsiteY15" fmla="*/ 13545 h 129844"/>
                  <a:gd name="connsiteX16" fmla="*/ 106985 w 106984"/>
                  <a:gd name="connsiteY16" fmla="*/ 49949 h 129844"/>
                  <a:gd name="connsiteX17" fmla="*/ 106985 w 106984"/>
                  <a:gd name="connsiteY17" fmla="*/ 125901 h 129844"/>
                  <a:gd name="connsiteX18" fmla="*/ 87097 w 106984"/>
                  <a:gd name="connsiteY18" fmla="*/ 125901 h 129844"/>
                  <a:gd name="connsiteX19" fmla="*/ 87097 w 106984"/>
                  <a:gd name="connsiteY19" fmla="*/ 107956 h 129844"/>
                  <a:gd name="connsiteX20" fmla="*/ 86125 w 106984"/>
                  <a:gd name="connsiteY20" fmla="*/ 107956 h 129844"/>
                  <a:gd name="connsiteX21" fmla="*/ 70123 w 106984"/>
                  <a:gd name="connsiteY21" fmla="*/ 123558 h 129844"/>
                  <a:gd name="connsiteX22" fmla="*/ 46748 w 106984"/>
                  <a:gd name="connsiteY22" fmla="*/ 129845 h 129844"/>
                  <a:gd name="connsiteX23" fmla="*/ 22688 w 106984"/>
                  <a:gd name="connsiteY23" fmla="*/ 124473 h 129844"/>
                  <a:gd name="connsiteX24" fmla="*/ 67037 w 106984"/>
                  <a:gd name="connsiteY24" fmla="*/ 106127 h 129844"/>
                  <a:gd name="connsiteX25" fmla="*/ 81439 w 106984"/>
                  <a:gd name="connsiteY25" fmla="*/ 92126 h 129844"/>
                  <a:gd name="connsiteX26" fmla="*/ 86982 w 106984"/>
                  <a:gd name="connsiteY26" fmla="*/ 72980 h 129844"/>
                  <a:gd name="connsiteX27" fmla="*/ 55264 w 106984"/>
                  <a:gd name="connsiteY27" fmla="*/ 64122 h 129844"/>
                  <a:gd name="connsiteX28" fmla="*/ 30575 w 106984"/>
                  <a:gd name="connsiteY28" fmla="*/ 71151 h 129844"/>
                  <a:gd name="connsiteX29" fmla="*/ 21374 w 106984"/>
                  <a:gd name="connsiteY29" fmla="*/ 88982 h 129844"/>
                  <a:gd name="connsiteX30" fmla="*/ 29490 w 106984"/>
                  <a:gd name="connsiteY30" fmla="*/ 105099 h 129844"/>
                  <a:gd name="connsiteX31" fmla="*/ 48406 w 106984"/>
                  <a:gd name="connsiteY31" fmla="*/ 111385 h 129844"/>
                  <a:gd name="connsiteX32" fmla="*/ 67037 w 106984"/>
                  <a:gd name="connsiteY32" fmla="*/ 106127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6984" h="129844">
                    <a:moveTo>
                      <a:pt x="22688" y="124473"/>
                    </a:moveTo>
                    <a:cubicBezTo>
                      <a:pt x="15545" y="120929"/>
                      <a:pt x="10001" y="116014"/>
                      <a:pt x="6000" y="109728"/>
                    </a:cubicBezTo>
                    <a:cubicBezTo>
                      <a:pt x="2000" y="103441"/>
                      <a:pt x="0" y="96355"/>
                      <a:pt x="0" y="88468"/>
                    </a:cubicBezTo>
                    <a:cubicBezTo>
                      <a:pt x="0" y="75552"/>
                      <a:pt x="4858" y="65436"/>
                      <a:pt x="14630" y="58236"/>
                    </a:cubicBezTo>
                    <a:cubicBezTo>
                      <a:pt x="24403" y="51035"/>
                      <a:pt x="36861" y="47434"/>
                      <a:pt x="52121" y="47434"/>
                    </a:cubicBezTo>
                    <a:cubicBezTo>
                      <a:pt x="59664" y="47434"/>
                      <a:pt x="66465" y="48234"/>
                      <a:pt x="72523" y="49892"/>
                    </a:cubicBezTo>
                    <a:cubicBezTo>
                      <a:pt x="78581" y="51549"/>
                      <a:pt x="83439" y="53321"/>
                      <a:pt x="87039" y="55321"/>
                    </a:cubicBezTo>
                    <a:lnTo>
                      <a:pt x="87039" y="48920"/>
                    </a:lnTo>
                    <a:cubicBezTo>
                      <a:pt x="87039" y="43034"/>
                      <a:pt x="85496" y="37719"/>
                      <a:pt x="82467" y="33090"/>
                    </a:cubicBezTo>
                    <a:cubicBezTo>
                      <a:pt x="79439" y="28403"/>
                      <a:pt x="75381" y="24803"/>
                      <a:pt x="70294" y="22288"/>
                    </a:cubicBezTo>
                    <a:cubicBezTo>
                      <a:pt x="65208" y="19774"/>
                      <a:pt x="59721" y="18459"/>
                      <a:pt x="53835" y="18459"/>
                    </a:cubicBezTo>
                    <a:cubicBezTo>
                      <a:pt x="39891" y="18459"/>
                      <a:pt x="29261" y="24117"/>
                      <a:pt x="21888" y="35433"/>
                    </a:cubicBezTo>
                    <a:lnTo>
                      <a:pt x="4458" y="23889"/>
                    </a:lnTo>
                    <a:cubicBezTo>
                      <a:pt x="9544" y="16345"/>
                      <a:pt x="16230" y="10515"/>
                      <a:pt x="24631" y="6286"/>
                    </a:cubicBezTo>
                    <a:cubicBezTo>
                      <a:pt x="32976" y="2115"/>
                      <a:pt x="42405" y="0"/>
                      <a:pt x="52921" y="0"/>
                    </a:cubicBezTo>
                    <a:cubicBezTo>
                      <a:pt x="69608" y="0"/>
                      <a:pt x="82810" y="4515"/>
                      <a:pt x="92468" y="13545"/>
                    </a:cubicBezTo>
                    <a:cubicBezTo>
                      <a:pt x="102127" y="22574"/>
                      <a:pt x="106985" y="34690"/>
                      <a:pt x="106985" y="49949"/>
                    </a:cubicBezTo>
                    <a:lnTo>
                      <a:pt x="106985" y="125901"/>
                    </a:lnTo>
                    <a:lnTo>
                      <a:pt x="87097" y="125901"/>
                    </a:lnTo>
                    <a:lnTo>
                      <a:pt x="87097" y="107956"/>
                    </a:lnTo>
                    <a:lnTo>
                      <a:pt x="86125" y="107956"/>
                    </a:lnTo>
                    <a:cubicBezTo>
                      <a:pt x="82182" y="114186"/>
                      <a:pt x="76866" y="119386"/>
                      <a:pt x="70123" y="123558"/>
                    </a:cubicBezTo>
                    <a:cubicBezTo>
                      <a:pt x="63379" y="127730"/>
                      <a:pt x="55607" y="129845"/>
                      <a:pt x="46748" y="129845"/>
                    </a:cubicBezTo>
                    <a:cubicBezTo>
                      <a:pt x="37776" y="129730"/>
                      <a:pt x="29775" y="127959"/>
                      <a:pt x="22688" y="124473"/>
                    </a:cubicBezTo>
                    <a:close/>
                    <a:moveTo>
                      <a:pt x="67037" y="106127"/>
                    </a:moveTo>
                    <a:cubicBezTo>
                      <a:pt x="72923" y="102698"/>
                      <a:pt x="77724" y="98012"/>
                      <a:pt x="81439" y="92126"/>
                    </a:cubicBezTo>
                    <a:cubicBezTo>
                      <a:pt x="85154" y="86239"/>
                      <a:pt x="86982" y="79838"/>
                      <a:pt x="86982" y="72980"/>
                    </a:cubicBezTo>
                    <a:cubicBezTo>
                      <a:pt x="77781" y="67094"/>
                      <a:pt x="67208" y="64122"/>
                      <a:pt x="55264" y="64122"/>
                    </a:cubicBezTo>
                    <a:cubicBezTo>
                      <a:pt x="44920" y="64122"/>
                      <a:pt x="36690" y="66465"/>
                      <a:pt x="30575" y="71151"/>
                    </a:cubicBezTo>
                    <a:cubicBezTo>
                      <a:pt x="24403" y="75838"/>
                      <a:pt x="21374" y="81782"/>
                      <a:pt x="21374" y="88982"/>
                    </a:cubicBezTo>
                    <a:cubicBezTo>
                      <a:pt x="21374" y="95555"/>
                      <a:pt x="24060" y="100927"/>
                      <a:pt x="29490" y="105099"/>
                    </a:cubicBezTo>
                    <a:cubicBezTo>
                      <a:pt x="34919" y="109271"/>
                      <a:pt x="41205" y="111385"/>
                      <a:pt x="48406" y="111385"/>
                    </a:cubicBezTo>
                    <a:cubicBezTo>
                      <a:pt x="54921" y="111328"/>
                      <a:pt x="61150" y="109614"/>
                      <a:pt x="67037" y="106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1B2EF40-4B3C-70DE-52D3-7653F7A7C93E}"/>
                  </a:ext>
                </a:extLst>
              </p:cNvPr>
              <p:cNvSpPr/>
              <p:nvPr/>
            </p:nvSpPr>
            <p:spPr>
              <a:xfrm>
                <a:off x="6639630" y="5831929"/>
                <a:ext cx="106413" cy="125844"/>
              </a:xfrm>
              <a:custGeom>
                <a:avLst/>
                <a:gdLst>
                  <a:gd name="connsiteX0" fmla="*/ 11658 w 106413"/>
                  <a:gd name="connsiteY0" fmla="*/ 112814 h 125844"/>
                  <a:gd name="connsiteX1" fmla="*/ 0 w 106413"/>
                  <a:gd name="connsiteY1" fmla="*/ 76695 h 125844"/>
                  <a:gd name="connsiteX2" fmla="*/ 0 w 106413"/>
                  <a:gd name="connsiteY2" fmla="*/ 0 h 125844"/>
                  <a:gd name="connsiteX3" fmla="*/ 20916 w 106413"/>
                  <a:gd name="connsiteY3" fmla="*/ 0 h 125844"/>
                  <a:gd name="connsiteX4" fmla="*/ 20916 w 106413"/>
                  <a:gd name="connsiteY4" fmla="*/ 73266 h 125844"/>
                  <a:gd name="connsiteX5" fmla="*/ 51149 w 106413"/>
                  <a:gd name="connsiteY5" fmla="*/ 106927 h 125844"/>
                  <a:gd name="connsiteX6" fmla="*/ 69209 w 106413"/>
                  <a:gd name="connsiteY6" fmla="*/ 101270 h 125844"/>
                  <a:gd name="connsiteX7" fmla="*/ 81496 w 106413"/>
                  <a:gd name="connsiteY7" fmla="*/ 86525 h 125844"/>
                  <a:gd name="connsiteX8" fmla="*/ 85782 w 106413"/>
                  <a:gd name="connsiteY8" fmla="*/ 67380 h 125844"/>
                  <a:gd name="connsiteX9" fmla="*/ 85782 w 106413"/>
                  <a:gd name="connsiteY9" fmla="*/ 0 h 125844"/>
                  <a:gd name="connsiteX10" fmla="*/ 106413 w 106413"/>
                  <a:gd name="connsiteY10" fmla="*/ 0 h 125844"/>
                  <a:gd name="connsiteX11" fmla="*/ 106413 w 106413"/>
                  <a:gd name="connsiteY11" fmla="*/ 121901 h 125844"/>
                  <a:gd name="connsiteX12" fmla="*/ 86753 w 106413"/>
                  <a:gd name="connsiteY12" fmla="*/ 121901 h 125844"/>
                  <a:gd name="connsiteX13" fmla="*/ 86753 w 106413"/>
                  <a:gd name="connsiteY13" fmla="*/ 103727 h 125844"/>
                  <a:gd name="connsiteX14" fmla="*/ 85782 w 106413"/>
                  <a:gd name="connsiteY14" fmla="*/ 103727 h 125844"/>
                  <a:gd name="connsiteX15" fmla="*/ 69437 w 106413"/>
                  <a:gd name="connsiteY15" fmla="*/ 119443 h 125844"/>
                  <a:gd name="connsiteX16" fmla="*/ 45948 w 106413"/>
                  <a:gd name="connsiteY16" fmla="*/ 125844 h 125844"/>
                  <a:gd name="connsiteX17" fmla="*/ 11658 w 106413"/>
                  <a:gd name="connsiteY17" fmla="*/ 112814 h 1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413" h="125844">
                    <a:moveTo>
                      <a:pt x="11658" y="112814"/>
                    </a:moveTo>
                    <a:cubicBezTo>
                      <a:pt x="3886" y="104127"/>
                      <a:pt x="0" y="92069"/>
                      <a:pt x="0" y="76695"/>
                    </a:cubicBezTo>
                    <a:lnTo>
                      <a:pt x="0" y="0"/>
                    </a:lnTo>
                    <a:lnTo>
                      <a:pt x="20916" y="0"/>
                    </a:lnTo>
                    <a:lnTo>
                      <a:pt x="20916" y="73266"/>
                    </a:lnTo>
                    <a:cubicBezTo>
                      <a:pt x="20916" y="95726"/>
                      <a:pt x="30975" y="106927"/>
                      <a:pt x="51149" y="106927"/>
                    </a:cubicBezTo>
                    <a:cubicBezTo>
                      <a:pt x="57893" y="106927"/>
                      <a:pt x="63893" y="105042"/>
                      <a:pt x="69209" y="101270"/>
                    </a:cubicBezTo>
                    <a:cubicBezTo>
                      <a:pt x="74523" y="97498"/>
                      <a:pt x="78638" y="92583"/>
                      <a:pt x="81496" y="86525"/>
                    </a:cubicBezTo>
                    <a:cubicBezTo>
                      <a:pt x="84353" y="80467"/>
                      <a:pt x="85782" y="74066"/>
                      <a:pt x="85782" y="67380"/>
                    </a:cubicBezTo>
                    <a:lnTo>
                      <a:pt x="85782" y="0"/>
                    </a:lnTo>
                    <a:lnTo>
                      <a:pt x="106413" y="0"/>
                    </a:lnTo>
                    <a:lnTo>
                      <a:pt x="106413" y="121901"/>
                    </a:lnTo>
                    <a:lnTo>
                      <a:pt x="86753" y="121901"/>
                    </a:lnTo>
                    <a:lnTo>
                      <a:pt x="86753" y="103727"/>
                    </a:lnTo>
                    <a:lnTo>
                      <a:pt x="85782" y="103727"/>
                    </a:lnTo>
                    <a:cubicBezTo>
                      <a:pt x="82182" y="109957"/>
                      <a:pt x="76752" y="115214"/>
                      <a:pt x="69437" y="119443"/>
                    </a:cubicBezTo>
                    <a:cubicBezTo>
                      <a:pt x="62122" y="123730"/>
                      <a:pt x="54350" y="125844"/>
                      <a:pt x="45948" y="125844"/>
                    </a:cubicBezTo>
                    <a:cubicBezTo>
                      <a:pt x="30860" y="125844"/>
                      <a:pt x="19430" y="121501"/>
                      <a:pt x="11658" y="1128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C06243A-1E74-FD3D-D114-85F8178E4FA1}"/>
                  </a:ext>
                </a:extLst>
              </p:cNvPr>
              <p:cNvSpPr/>
              <p:nvPr/>
            </p:nvSpPr>
            <p:spPr>
              <a:xfrm>
                <a:off x="6768674" y="5827985"/>
                <a:ext cx="120700" cy="182937"/>
              </a:xfrm>
              <a:custGeom>
                <a:avLst/>
                <a:gdLst>
                  <a:gd name="connsiteX0" fmla="*/ 24289 w 120700"/>
                  <a:gd name="connsiteY0" fmla="*/ 172307 h 182937"/>
                  <a:gd name="connsiteX1" fmla="*/ 5372 w 120700"/>
                  <a:gd name="connsiteY1" fmla="*/ 147733 h 182937"/>
                  <a:gd name="connsiteX2" fmla="*/ 24803 w 120700"/>
                  <a:gd name="connsiteY2" fmla="*/ 139617 h 182937"/>
                  <a:gd name="connsiteX3" fmla="*/ 37948 w 120700"/>
                  <a:gd name="connsiteY3" fmla="*/ 157220 h 182937"/>
                  <a:gd name="connsiteX4" fmla="*/ 60464 w 120700"/>
                  <a:gd name="connsiteY4" fmla="*/ 163963 h 182937"/>
                  <a:gd name="connsiteX5" fmla="*/ 90354 w 120700"/>
                  <a:gd name="connsiteY5" fmla="*/ 152705 h 182937"/>
                  <a:gd name="connsiteX6" fmla="*/ 100813 w 120700"/>
                  <a:gd name="connsiteY6" fmla="*/ 121215 h 182937"/>
                  <a:gd name="connsiteX7" fmla="*/ 100813 w 120700"/>
                  <a:gd name="connsiteY7" fmla="*/ 108185 h 182937"/>
                  <a:gd name="connsiteX8" fmla="*/ 99841 w 120700"/>
                  <a:gd name="connsiteY8" fmla="*/ 108185 h 182937"/>
                  <a:gd name="connsiteX9" fmla="*/ 82868 w 120700"/>
                  <a:gd name="connsiteY9" fmla="*/ 123672 h 182937"/>
                  <a:gd name="connsiteX10" fmla="*/ 57779 w 120700"/>
                  <a:gd name="connsiteY10" fmla="*/ 129845 h 182937"/>
                  <a:gd name="connsiteX11" fmla="*/ 29032 w 120700"/>
                  <a:gd name="connsiteY11" fmla="*/ 121444 h 182937"/>
                  <a:gd name="connsiteX12" fmla="*/ 7887 w 120700"/>
                  <a:gd name="connsiteY12" fmla="*/ 98241 h 182937"/>
                  <a:gd name="connsiteX13" fmla="*/ 0 w 120700"/>
                  <a:gd name="connsiteY13" fmla="*/ 64922 h 182937"/>
                  <a:gd name="connsiteX14" fmla="*/ 7887 w 120700"/>
                  <a:gd name="connsiteY14" fmla="*/ 31604 h 182937"/>
                  <a:gd name="connsiteX15" fmla="*/ 29032 w 120700"/>
                  <a:gd name="connsiteY15" fmla="*/ 8401 h 182937"/>
                  <a:gd name="connsiteX16" fmla="*/ 57779 w 120700"/>
                  <a:gd name="connsiteY16" fmla="*/ 0 h 182937"/>
                  <a:gd name="connsiteX17" fmla="*/ 82868 w 120700"/>
                  <a:gd name="connsiteY17" fmla="*/ 6172 h 182937"/>
                  <a:gd name="connsiteX18" fmla="*/ 99841 w 120700"/>
                  <a:gd name="connsiteY18" fmla="*/ 21660 h 182937"/>
                  <a:gd name="connsiteX19" fmla="*/ 100813 w 120700"/>
                  <a:gd name="connsiteY19" fmla="*/ 21660 h 182937"/>
                  <a:gd name="connsiteX20" fmla="*/ 100813 w 120700"/>
                  <a:gd name="connsiteY20" fmla="*/ 3943 h 182937"/>
                  <a:gd name="connsiteX21" fmla="*/ 120701 w 120700"/>
                  <a:gd name="connsiteY21" fmla="*/ 3943 h 182937"/>
                  <a:gd name="connsiteX22" fmla="*/ 120701 w 120700"/>
                  <a:gd name="connsiteY22" fmla="*/ 120929 h 182937"/>
                  <a:gd name="connsiteX23" fmla="*/ 112814 w 120700"/>
                  <a:gd name="connsiteY23" fmla="*/ 155105 h 182937"/>
                  <a:gd name="connsiteX24" fmla="*/ 91326 w 120700"/>
                  <a:gd name="connsiteY24" fmla="*/ 176022 h 182937"/>
                  <a:gd name="connsiteX25" fmla="*/ 60464 w 120700"/>
                  <a:gd name="connsiteY25" fmla="*/ 182937 h 182937"/>
                  <a:gd name="connsiteX26" fmla="*/ 24289 w 120700"/>
                  <a:gd name="connsiteY26" fmla="*/ 172307 h 182937"/>
                  <a:gd name="connsiteX27" fmla="*/ 80810 w 120700"/>
                  <a:gd name="connsiteY27" fmla="*/ 105327 h 182937"/>
                  <a:gd name="connsiteX28" fmla="*/ 95440 w 120700"/>
                  <a:gd name="connsiteY28" fmla="*/ 89382 h 182937"/>
                  <a:gd name="connsiteX29" fmla="*/ 100984 w 120700"/>
                  <a:gd name="connsiteY29" fmla="*/ 64922 h 182937"/>
                  <a:gd name="connsiteX30" fmla="*/ 95440 w 120700"/>
                  <a:gd name="connsiteY30" fmla="*/ 40348 h 182937"/>
                  <a:gd name="connsiteX31" fmla="*/ 80810 w 120700"/>
                  <a:gd name="connsiteY31" fmla="*/ 24403 h 182937"/>
                  <a:gd name="connsiteX32" fmla="*/ 60922 w 120700"/>
                  <a:gd name="connsiteY32" fmla="*/ 18974 h 182937"/>
                  <a:gd name="connsiteX33" fmla="*/ 41034 w 120700"/>
                  <a:gd name="connsiteY33" fmla="*/ 24517 h 182937"/>
                  <a:gd name="connsiteX34" fmla="*/ 26403 w 120700"/>
                  <a:gd name="connsiteY34" fmla="*/ 40462 h 182937"/>
                  <a:gd name="connsiteX35" fmla="*/ 20860 w 120700"/>
                  <a:gd name="connsiteY35" fmla="*/ 64922 h 182937"/>
                  <a:gd name="connsiteX36" fmla="*/ 26403 w 120700"/>
                  <a:gd name="connsiteY36" fmla="*/ 89382 h 182937"/>
                  <a:gd name="connsiteX37" fmla="*/ 41034 w 120700"/>
                  <a:gd name="connsiteY37" fmla="*/ 105327 h 182937"/>
                  <a:gd name="connsiteX38" fmla="*/ 60922 w 120700"/>
                  <a:gd name="connsiteY38" fmla="*/ 110871 h 182937"/>
                  <a:gd name="connsiteX39" fmla="*/ 80810 w 120700"/>
                  <a:gd name="connsiteY39" fmla="*/ 105327 h 182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0700" h="182937">
                    <a:moveTo>
                      <a:pt x="24289" y="172307"/>
                    </a:moveTo>
                    <a:cubicBezTo>
                      <a:pt x="14973" y="165278"/>
                      <a:pt x="8630" y="157048"/>
                      <a:pt x="5372" y="147733"/>
                    </a:cubicBezTo>
                    <a:lnTo>
                      <a:pt x="24803" y="139617"/>
                    </a:lnTo>
                    <a:cubicBezTo>
                      <a:pt x="27261" y="146818"/>
                      <a:pt x="31661" y="152705"/>
                      <a:pt x="37948" y="157220"/>
                    </a:cubicBezTo>
                    <a:cubicBezTo>
                      <a:pt x="44234" y="161734"/>
                      <a:pt x="51778" y="163963"/>
                      <a:pt x="60464" y="163963"/>
                    </a:cubicBezTo>
                    <a:cubicBezTo>
                      <a:pt x="73380" y="163963"/>
                      <a:pt x="83382" y="160191"/>
                      <a:pt x="90354" y="152705"/>
                    </a:cubicBezTo>
                    <a:cubicBezTo>
                      <a:pt x="97327" y="145218"/>
                      <a:pt x="100813" y="134703"/>
                      <a:pt x="100813" y="121215"/>
                    </a:cubicBezTo>
                    <a:lnTo>
                      <a:pt x="100813" y="108185"/>
                    </a:lnTo>
                    <a:lnTo>
                      <a:pt x="99841" y="108185"/>
                    </a:lnTo>
                    <a:cubicBezTo>
                      <a:pt x="95898" y="114414"/>
                      <a:pt x="90240" y="119558"/>
                      <a:pt x="82868" y="123672"/>
                    </a:cubicBezTo>
                    <a:cubicBezTo>
                      <a:pt x="75495" y="127787"/>
                      <a:pt x="67151" y="129845"/>
                      <a:pt x="57779" y="129845"/>
                    </a:cubicBezTo>
                    <a:cubicBezTo>
                      <a:pt x="47435" y="129845"/>
                      <a:pt x="37890" y="127044"/>
                      <a:pt x="29032" y="121444"/>
                    </a:cubicBezTo>
                    <a:cubicBezTo>
                      <a:pt x="20174" y="115843"/>
                      <a:pt x="13145" y="108128"/>
                      <a:pt x="7887" y="98241"/>
                    </a:cubicBezTo>
                    <a:cubicBezTo>
                      <a:pt x="2629" y="88354"/>
                      <a:pt x="0" y="77267"/>
                      <a:pt x="0" y="64922"/>
                    </a:cubicBezTo>
                    <a:cubicBezTo>
                      <a:pt x="0" y="52578"/>
                      <a:pt x="2629" y="41491"/>
                      <a:pt x="7887" y="31604"/>
                    </a:cubicBezTo>
                    <a:cubicBezTo>
                      <a:pt x="13145" y="21717"/>
                      <a:pt x="20174" y="14001"/>
                      <a:pt x="29032" y="8401"/>
                    </a:cubicBezTo>
                    <a:cubicBezTo>
                      <a:pt x="37890" y="2800"/>
                      <a:pt x="47492" y="0"/>
                      <a:pt x="57779" y="0"/>
                    </a:cubicBezTo>
                    <a:cubicBezTo>
                      <a:pt x="67094" y="0"/>
                      <a:pt x="75495" y="2057"/>
                      <a:pt x="82868" y="6172"/>
                    </a:cubicBezTo>
                    <a:cubicBezTo>
                      <a:pt x="90240" y="10287"/>
                      <a:pt x="95898" y="15430"/>
                      <a:pt x="99841" y="21660"/>
                    </a:cubicBezTo>
                    <a:lnTo>
                      <a:pt x="100813" y="21660"/>
                    </a:lnTo>
                    <a:lnTo>
                      <a:pt x="100813" y="3943"/>
                    </a:lnTo>
                    <a:lnTo>
                      <a:pt x="120701" y="3943"/>
                    </a:lnTo>
                    <a:lnTo>
                      <a:pt x="120701" y="120929"/>
                    </a:lnTo>
                    <a:cubicBezTo>
                      <a:pt x="120701" y="134360"/>
                      <a:pt x="118072" y="145733"/>
                      <a:pt x="112814" y="155105"/>
                    </a:cubicBezTo>
                    <a:cubicBezTo>
                      <a:pt x="107556" y="164420"/>
                      <a:pt x="100412" y="171393"/>
                      <a:pt x="91326" y="176022"/>
                    </a:cubicBezTo>
                    <a:cubicBezTo>
                      <a:pt x="82239" y="180594"/>
                      <a:pt x="71952" y="182937"/>
                      <a:pt x="60464" y="182937"/>
                    </a:cubicBezTo>
                    <a:cubicBezTo>
                      <a:pt x="45663" y="182880"/>
                      <a:pt x="33661" y="179394"/>
                      <a:pt x="24289" y="172307"/>
                    </a:cubicBezTo>
                    <a:close/>
                    <a:moveTo>
                      <a:pt x="80810" y="105327"/>
                    </a:moveTo>
                    <a:cubicBezTo>
                      <a:pt x="86868" y="101613"/>
                      <a:pt x="91726" y="96298"/>
                      <a:pt x="95440" y="89382"/>
                    </a:cubicBezTo>
                    <a:cubicBezTo>
                      <a:pt x="99155" y="82467"/>
                      <a:pt x="100984" y="74295"/>
                      <a:pt x="100984" y="64922"/>
                    </a:cubicBezTo>
                    <a:cubicBezTo>
                      <a:pt x="100984" y="55550"/>
                      <a:pt x="99155" y="47320"/>
                      <a:pt x="95440" y="40348"/>
                    </a:cubicBezTo>
                    <a:cubicBezTo>
                      <a:pt x="91783" y="33375"/>
                      <a:pt x="86868" y="28060"/>
                      <a:pt x="80810" y="24403"/>
                    </a:cubicBezTo>
                    <a:cubicBezTo>
                      <a:pt x="74752" y="20802"/>
                      <a:pt x="68123" y="18974"/>
                      <a:pt x="60922" y="18974"/>
                    </a:cubicBezTo>
                    <a:cubicBezTo>
                      <a:pt x="53721" y="18974"/>
                      <a:pt x="47092" y="20802"/>
                      <a:pt x="41034" y="24517"/>
                    </a:cubicBezTo>
                    <a:cubicBezTo>
                      <a:pt x="34976" y="28232"/>
                      <a:pt x="30118" y="33547"/>
                      <a:pt x="26403" y="40462"/>
                    </a:cubicBezTo>
                    <a:cubicBezTo>
                      <a:pt x="22688" y="47377"/>
                      <a:pt x="20860" y="55550"/>
                      <a:pt x="20860" y="64922"/>
                    </a:cubicBezTo>
                    <a:cubicBezTo>
                      <a:pt x="20860" y="74295"/>
                      <a:pt x="22688" y="82467"/>
                      <a:pt x="26403" y="89382"/>
                    </a:cubicBezTo>
                    <a:cubicBezTo>
                      <a:pt x="30061" y="96298"/>
                      <a:pt x="34976" y="101613"/>
                      <a:pt x="41034" y="105327"/>
                    </a:cubicBezTo>
                    <a:cubicBezTo>
                      <a:pt x="47092" y="109042"/>
                      <a:pt x="53721" y="110871"/>
                      <a:pt x="60922" y="110871"/>
                    </a:cubicBezTo>
                    <a:cubicBezTo>
                      <a:pt x="68123" y="110871"/>
                      <a:pt x="74752" y="109042"/>
                      <a:pt x="80810" y="1053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789D1A7-3CC9-2F7B-B529-F0501821FC3F}"/>
                  </a:ext>
                </a:extLst>
              </p:cNvPr>
              <p:cNvSpPr/>
              <p:nvPr/>
            </p:nvSpPr>
            <p:spPr>
              <a:xfrm>
                <a:off x="6911721" y="5828042"/>
                <a:ext cx="106984" cy="129844"/>
              </a:xfrm>
              <a:custGeom>
                <a:avLst/>
                <a:gdLst>
                  <a:gd name="connsiteX0" fmla="*/ 22688 w 106984"/>
                  <a:gd name="connsiteY0" fmla="*/ 124473 h 129844"/>
                  <a:gd name="connsiteX1" fmla="*/ 6000 w 106984"/>
                  <a:gd name="connsiteY1" fmla="*/ 109728 h 129844"/>
                  <a:gd name="connsiteX2" fmla="*/ 0 w 106984"/>
                  <a:gd name="connsiteY2" fmla="*/ 88468 h 129844"/>
                  <a:gd name="connsiteX3" fmla="*/ 14630 w 106984"/>
                  <a:gd name="connsiteY3" fmla="*/ 58236 h 129844"/>
                  <a:gd name="connsiteX4" fmla="*/ 52121 w 106984"/>
                  <a:gd name="connsiteY4" fmla="*/ 47434 h 129844"/>
                  <a:gd name="connsiteX5" fmla="*/ 72523 w 106984"/>
                  <a:gd name="connsiteY5" fmla="*/ 49892 h 129844"/>
                  <a:gd name="connsiteX6" fmla="*/ 87039 w 106984"/>
                  <a:gd name="connsiteY6" fmla="*/ 55321 h 129844"/>
                  <a:gd name="connsiteX7" fmla="*/ 87039 w 106984"/>
                  <a:gd name="connsiteY7" fmla="*/ 48920 h 129844"/>
                  <a:gd name="connsiteX8" fmla="*/ 82467 w 106984"/>
                  <a:gd name="connsiteY8" fmla="*/ 33090 h 129844"/>
                  <a:gd name="connsiteX9" fmla="*/ 70294 w 106984"/>
                  <a:gd name="connsiteY9" fmla="*/ 22288 h 129844"/>
                  <a:gd name="connsiteX10" fmla="*/ 53835 w 106984"/>
                  <a:gd name="connsiteY10" fmla="*/ 18459 h 129844"/>
                  <a:gd name="connsiteX11" fmla="*/ 21888 w 106984"/>
                  <a:gd name="connsiteY11" fmla="*/ 35433 h 129844"/>
                  <a:gd name="connsiteX12" fmla="*/ 4458 w 106984"/>
                  <a:gd name="connsiteY12" fmla="*/ 23889 h 129844"/>
                  <a:gd name="connsiteX13" fmla="*/ 24631 w 106984"/>
                  <a:gd name="connsiteY13" fmla="*/ 6286 h 129844"/>
                  <a:gd name="connsiteX14" fmla="*/ 52921 w 106984"/>
                  <a:gd name="connsiteY14" fmla="*/ 0 h 129844"/>
                  <a:gd name="connsiteX15" fmla="*/ 92468 w 106984"/>
                  <a:gd name="connsiteY15" fmla="*/ 13545 h 129844"/>
                  <a:gd name="connsiteX16" fmla="*/ 106985 w 106984"/>
                  <a:gd name="connsiteY16" fmla="*/ 49949 h 129844"/>
                  <a:gd name="connsiteX17" fmla="*/ 106985 w 106984"/>
                  <a:gd name="connsiteY17" fmla="*/ 125901 h 129844"/>
                  <a:gd name="connsiteX18" fmla="*/ 87097 w 106984"/>
                  <a:gd name="connsiteY18" fmla="*/ 125901 h 129844"/>
                  <a:gd name="connsiteX19" fmla="*/ 87097 w 106984"/>
                  <a:gd name="connsiteY19" fmla="*/ 107956 h 129844"/>
                  <a:gd name="connsiteX20" fmla="*/ 86125 w 106984"/>
                  <a:gd name="connsiteY20" fmla="*/ 107956 h 129844"/>
                  <a:gd name="connsiteX21" fmla="*/ 70123 w 106984"/>
                  <a:gd name="connsiteY21" fmla="*/ 123558 h 129844"/>
                  <a:gd name="connsiteX22" fmla="*/ 46748 w 106984"/>
                  <a:gd name="connsiteY22" fmla="*/ 129845 h 129844"/>
                  <a:gd name="connsiteX23" fmla="*/ 22688 w 106984"/>
                  <a:gd name="connsiteY23" fmla="*/ 124473 h 129844"/>
                  <a:gd name="connsiteX24" fmla="*/ 67094 w 106984"/>
                  <a:gd name="connsiteY24" fmla="*/ 106127 h 129844"/>
                  <a:gd name="connsiteX25" fmla="*/ 81496 w 106984"/>
                  <a:gd name="connsiteY25" fmla="*/ 92126 h 129844"/>
                  <a:gd name="connsiteX26" fmla="*/ 87039 w 106984"/>
                  <a:gd name="connsiteY26" fmla="*/ 72980 h 129844"/>
                  <a:gd name="connsiteX27" fmla="*/ 55321 w 106984"/>
                  <a:gd name="connsiteY27" fmla="*/ 64122 h 129844"/>
                  <a:gd name="connsiteX28" fmla="*/ 30632 w 106984"/>
                  <a:gd name="connsiteY28" fmla="*/ 71151 h 129844"/>
                  <a:gd name="connsiteX29" fmla="*/ 21431 w 106984"/>
                  <a:gd name="connsiteY29" fmla="*/ 88982 h 129844"/>
                  <a:gd name="connsiteX30" fmla="*/ 29546 w 106984"/>
                  <a:gd name="connsiteY30" fmla="*/ 105099 h 129844"/>
                  <a:gd name="connsiteX31" fmla="*/ 48463 w 106984"/>
                  <a:gd name="connsiteY31" fmla="*/ 111385 h 129844"/>
                  <a:gd name="connsiteX32" fmla="*/ 67094 w 106984"/>
                  <a:gd name="connsiteY32" fmla="*/ 106127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6984" h="129844">
                    <a:moveTo>
                      <a:pt x="22688" y="124473"/>
                    </a:moveTo>
                    <a:cubicBezTo>
                      <a:pt x="15545" y="120929"/>
                      <a:pt x="10001" y="116014"/>
                      <a:pt x="6000" y="109728"/>
                    </a:cubicBezTo>
                    <a:cubicBezTo>
                      <a:pt x="2000" y="103441"/>
                      <a:pt x="0" y="96355"/>
                      <a:pt x="0" y="88468"/>
                    </a:cubicBezTo>
                    <a:cubicBezTo>
                      <a:pt x="0" y="75552"/>
                      <a:pt x="4858" y="65436"/>
                      <a:pt x="14630" y="58236"/>
                    </a:cubicBezTo>
                    <a:cubicBezTo>
                      <a:pt x="24403" y="51035"/>
                      <a:pt x="36861" y="47434"/>
                      <a:pt x="52121" y="47434"/>
                    </a:cubicBezTo>
                    <a:cubicBezTo>
                      <a:pt x="59664" y="47434"/>
                      <a:pt x="66465" y="48234"/>
                      <a:pt x="72523" y="49892"/>
                    </a:cubicBezTo>
                    <a:cubicBezTo>
                      <a:pt x="78581" y="51549"/>
                      <a:pt x="83439" y="53321"/>
                      <a:pt x="87039" y="55321"/>
                    </a:cubicBezTo>
                    <a:lnTo>
                      <a:pt x="87039" y="48920"/>
                    </a:lnTo>
                    <a:cubicBezTo>
                      <a:pt x="87039" y="43034"/>
                      <a:pt x="85496" y="37719"/>
                      <a:pt x="82467" y="33090"/>
                    </a:cubicBezTo>
                    <a:cubicBezTo>
                      <a:pt x="79439" y="28403"/>
                      <a:pt x="75381" y="24803"/>
                      <a:pt x="70294" y="22288"/>
                    </a:cubicBezTo>
                    <a:cubicBezTo>
                      <a:pt x="65208" y="19774"/>
                      <a:pt x="59721" y="18459"/>
                      <a:pt x="53835" y="18459"/>
                    </a:cubicBezTo>
                    <a:cubicBezTo>
                      <a:pt x="39891" y="18459"/>
                      <a:pt x="29261" y="24117"/>
                      <a:pt x="21888" y="35433"/>
                    </a:cubicBezTo>
                    <a:lnTo>
                      <a:pt x="4458" y="23889"/>
                    </a:lnTo>
                    <a:cubicBezTo>
                      <a:pt x="9544" y="16345"/>
                      <a:pt x="16230" y="10515"/>
                      <a:pt x="24631" y="6286"/>
                    </a:cubicBezTo>
                    <a:cubicBezTo>
                      <a:pt x="32976" y="2115"/>
                      <a:pt x="42405" y="0"/>
                      <a:pt x="52921" y="0"/>
                    </a:cubicBezTo>
                    <a:cubicBezTo>
                      <a:pt x="69608" y="0"/>
                      <a:pt x="82810" y="4515"/>
                      <a:pt x="92468" y="13545"/>
                    </a:cubicBezTo>
                    <a:cubicBezTo>
                      <a:pt x="102127" y="22574"/>
                      <a:pt x="106985" y="34690"/>
                      <a:pt x="106985" y="49949"/>
                    </a:cubicBezTo>
                    <a:lnTo>
                      <a:pt x="106985" y="125901"/>
                    </a:lnTo>
                    <a:lnTo>
                      <a:pt x="87097" y="125901"/>
                    </a:lnTo>
                    <a:lnTo>
                      <a:pt x="87097" y="107956"/>
                    </a:lnTo>
                    <a:lnTo>
                      <a:pt x="86125" y="107956"/>
                    </a:lnTo>
                    <a:cubicBezTo>
                      <a:pt x="82182" y="114186"/>
                      <a:pt x="76866" y="119386"/>
                      <a:pt x="70123" y="123558"/>
                    </a:cubicBezTo>
                    <a:cubicBezTo>
                      <a:pt x="63379" y="127730"/>
                      <a:pt x="55607" y="129845"/>
                      <a:pt x="46748" y="129845"/>
                    </a:cubicBezTo>
                    <a:cubicBezTo>
                      <a:pt x="37833" y="129730"/>
                      <a:pt x="29832" y="127959"/>
                      <a:pt x="22688" y="124473"/>
                    </a:cubicBezTo>
                    <a:close/>
                    <a:moveTo>
                      <a:pt x="67094" y="106127"/>
                    </a:moveTo>
                    <a:cubicBezTo>
                      <a:pt x="72981" y="102698"/>
                      <a:pt x="77781" y="98012"/>
                      <a:pt x="81496" y="92126"/>
                    </a:cubicBezTo>
                    <a:cubicBezTo>
                      <a:pt x="85211" y="86239"/>
                      <a:pt x="87039" y="79838"/>
                      <a:pt x="87039" y="72980"/>
                    </a:cubicBezTo>
                    <a:cubicBezTo>
                      <a:pt x="77838" y="67094"/>
                      <a:pt x="67266" y="64122"/>
                      <a:pt x="55321" y="64122"/>
                    </a:cubicBezTo>
                    <a:cubicBezTo>
                      <a:pt x="44977" y="64122"/>
                      <a:pt x="36747" y="66465"/>
                      <a:pt x="30632" y="71151"/>
                    </a:cubicBezTo>
                    <a:cubicBezTo>
                      <a:pt x="24460" y="75838"/>
                      <a:pt x="21431" y="81782"/>
                      <a:pt x="21431" y="88982"/>
                    </a:cubicBezTo>
                    <a:cubicBezTo>
                      <a:pt x="21431" y="95555"/>
                      <a:pt x="24117" y="100927"/>
                      <a:pt x="29546" y="105099"/>
                    </a:cubicBezTo>
                    <a:cubicBezTo>
                      <a:pt x="34976" y="109271"/>
                      <a:pt x="41262" y="111385"/>
                      <a:pt x="48463" y="111385"/>
                    </a:cubicBezTo>
                    <a:cubicBezTo>
                      <a:pt x="54921" y="111328"/>
                      <a:pt x="61150" y="109614"/>
                      <a:pt x="67094" y="106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99FF46F-E94C-F60D-1105-9BFFD8A70FF4}"/>
              </a:ext>
            </a:extLst>
          </p:cNvPr>
          <p:cNvSpPr txBox="1"/>
          <p:nvPr/>
        </p:nvSpPr>
        <p:spPr>
          <a:xfrm>
            <a:off x="10061928" y="6203985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April 5</a:t>
            </a:r>
            <a:r>
              <a:rPr lang="en-US" b="1" baseline="300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</a:t>
            </a:r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16805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3472 L -3.7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1" grpId="0"/>
      <p:bldP spid="11" grpId="1"/>
      <p:bldP spid="89" grpId="0"/>
      <p:bldP spid="8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78E4D17B-768F-A3E5-5456-F86373C41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1BF36989-6918-9FD3-96F6-52232057A8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92" b="97500" l="1250" r="99427">
                        <a14:foregroundMark x1="7083" y1="55167" x2="1771" y2="97500"/>
                        <a14:foregroundMark x1="9167" y1="77667" x2="38047" y2="77292"/>
                        <a14:foregroundMark x1="38047" y1="77292" x2="95104" y2="81833"/>
                        <a14:foregroundMark x1="93229" y1="51500" x2="97604" y2="82750"/>
                        <a14:foregroundMark x1="97604" y1="82750" x2="89401" y2="89208"/>
                        <a14:foregroundMark x1="89401" y1="89208" x2="67031" y2="92958"/>
                        <a14:foregroundMark x1="67031" y1="92958" x2="99479" y2="91333"/>
                        <a14:foregroundMark x1="80000" y1="18833" x2="76354" y2="44167"/>
                        <a14:foregroundMark x1="25313" y1="86667" x2="1250" y2="91833"/>
                        <a14:foregroundMark x1="68125" y1="86333" x2="9792" y2="94833"/>
                        <a14:foregroundMark x1="9792" y1="94833" x2="9271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1F0BD8-06A5-9424-1CB4-4D03B154CDE4}"/>
              </a:ext>
            </a:extLst>
          </p:cNvPr>
          <p:cNvSpPr/>
          <p:nvPr/>
        </p:nvSpPr>
        <p:spPr>
          <a:xfrm>
            <a:off x="0" y="0"/>
            <a:ext cx="12192000" cy="364490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E20D5411-E509-E06D-A17E-15B4C0458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92" b="97500" l="1250" r="99427">
                        <a14:foregroundMark x1="7083" y1="55167" x2="1771" y2="97500"/>
                        <a14:foregroundMark x1="9167" y1="77667" x2="38047" y2="77292"/>
                        <a14:foregroundMark x1="38047" y1="77292" x2="95104" y2="81833"/>
                        <a14:foregroundMark x1="93229" y1="51500" x2="97604" y2="82750"/>
                        <a14:foregroundMark x1="97604" y1="82750" x2="89401" y2="89208"/>
                        <a14:foregroundMark x1="89401" y1="89208" x2="67031" y2="92958"/>
                        <a14:foregroundMark x1="67031" y1="92958" x2="99479" y2="91333"/>
                        <a14:foregroundMark x1="80000" y1="18833" x2="76354" y2="44167"/>
                        <a14:foregroundMark x1="25313" y1="86667" x2="1250" y2="91833"/>
                        <a14:foregroundMark x1="68125" y1="86333" x2="9792" y2="94833"/>
                        <a14:foregroundMark x1="9792" y1="94833" x2="9271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64896"/>
          <a:stretch/>
        </p:blipFill>
        <p:spPr>
          <a:xfrm>
            <a:off x="-1" y="0"/>
            <a:ext cx="4279901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F063EE9-3EB2-C6FE-1646-B946993B9E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EF4C98-F411-62A3-63FB-5126E132C851}"/>
              </a:ext>
            </a:extLst>
          </p:cNvPr>
          <p:cNvGrpSpPr/>
          <p:nvPr/>
        </p:nvGrpSpPr>
        <p:grpSpPr>
          <a:xfrm>
            <a:off x="380706" y="6286500"/>
            <a:ext cx="2489788" cy="302822"/>
            <a:chOff x="2575990" y="8672630"/>
            <a:chExt cx="5821858" cy="708087"/>
          </a:xfrm>
        </p:grpSpPr>
        <p:grpSp>
          <p:nvGrpSpPr>
            <p:cNvPr id="3" name="Graphic 4">
              <a:extLst>
                <a:ext uri="{FF2B5EF4-FFF2-40B4-BE49-F238E27FC236}">
                  <a16:creationId xmlns:a16="http://schemas.microsoft.com/office/drawing/2014/main" id="{FA3C09E3-F63D-1FC9-A1B1-52FA81BC82AF}"/>
                </a:ext>
              </a:extLst>
            </p:cNvPr>
            <p:cNvGrpSpPr/>
            <p:nvPr/>
          </p:nvGrpSpPr>
          <p:grpSpPr>
            <a:xfrm>
              <a:off x="2575990" y="8672630"/>
              <a:ext cx="5821858" cy="369303"/>
              <a:chOff x="2575990" y="5302834"/>
              <a:chExt cx="5821858" cy="369303"/>
            </a:xfrm>
            <a:solidFill>
              <a:srgbClr val="FFFFFF"/>
            </a:solidFill>
          </p:grpSpPr>
          <p:grpSp>
            <p:nvGrpSpPr>
              <p:cNvPr id="42" name="Graphic 4">
                <a:extLst>
                  <a:ext uri="{FF2B5EF4-FFF2-40B4-BE49-F238E27FC236}">
                    <a16:creationId xmlns:a16="http://schemas.microsoft.com/office/drawing/2014/main" id="{48CAF561-B43E-506E-A410-34FAC4FA36D4}"/>
                  </a:ext>
                </a:extLst>
              </p:cNvPr>
              <p:cNvGrpSpPr/>
              <p:nvPr/>
            </p:nvGrpSpPr>
            <p:grpSpPr>
              <a:xfrm>
                <a:off x="2575990" y="5302834"/>
                <a:ext cx="691707" cy="334727"/>
                <a:chOff x="2575990" y="5302834"/>
                <a:chExt cx="691707" cy="334727"/>
              </a:xfrm>
              <a:solidFill>
                <a:srgbClr val="FFFFFF"/>
              </a:solidFill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BFBDCA4-16FE-21C0-982A-692430804062}"/>
                    </a:ext>
                  </a:extLst>
                </p:cNvPr>
                <p:cNvSpPr/>
                <p:nvPr/>
              </p:nvSpPr>
              <p:spPr>
                <a:xfrm>
                  <a:off x="2575990" y="5414905"/>
                  <a:ext cx="304643" cy="222656"/>
                </a:xfrm>
                <a:custGeom>
                  <a:avLst/>
                  <a:gdLst>
                    <a:gd name="connsiteX0" fmla="*/ 276994 w 304643"/>
                    <a:gd name="connsiteY0" fmla="*/ 119501 h 222656"/>
                    <a:gd name="connsiteX1" fmla="*/ 82913 w 304643"/>
                    <a:gd name="connsiteY1" fmla="*/ 7429 h 222656"/>
                    <a:gd name="connsiteX2" fmla="*/ 55310 w 304643"/>
                    <a:gd name="connsiteY2" fmla="*/ 0 h 222656"/>
                    <a:gd name="connsiteX3" fmla="*/ 7418 w 304643"/>
                    <a:gd name="connsiteY3" fmla="*/ 27661 h 222656"/>
                    <a:gd name="connsiteX4" fmla="*/ 27649 w 304643"/>
                    <a:gd name="connsiteY4" fmla="*/ 103156 h 222656"/>
                    <a:gd name="connsiteX5" fmla="*/ 221730 w 304643"/>
                    <a:gd name="connsiteY5" fmla="*/ 215227 h 222656"/>
                    <a:gd name="connsiteX6" fmla="*/ 249334 w 304643"/>
                    <a:gd name="connsiteY6" fmla="*/ 222657 h 222656"/>
                    <a:gd name="connsiteX7" fmla="*/ 297225 w 304643"/>
                    <a:gd name="connsiteY7" fmla="*/ 194996 h 222656"/>
                    <a:gd name="connsiteX8" fmla="*/ 276994 w 304643"/>
                    <a:gd name="connsiteY8" fmla="*/ 119501 h 222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643" h="222656">
                      <a:moveTo>
                        <a:pt x="276994" y="119501"/>
                      </a:moveTo>
                      <a:lnTo>
                        <a:pt x="82913" y="7429"/>
                      </a:lnTo>
                      <a:cubicBezTo>
                        <a:pt x="74226" y="2400"/>
                        <a:pt x="64682" y="0"/>
                        <a:pt x="55310" y="0"/>
                      </a:cubicBezTo>
                      <a:cubicBezTo>
                        <a:pt x="36221" y="0"/>
                        <a:pt x="17648" y="9944"/>
                        <a:pt x="7418" y="27661"/>
                      </a:cubicBezTo>
                      <a:cubicBezTo>
                        <a:pt x="-7841" y="54121"/>
                        <a:pt x="1189" y="87897"/>
                        <a:pt x="27649" y="103156"/>
                      </a:cubicBezTo>
                      <a:lnTo>
                        <a:pt x="221730" y="215227"/>
                      </a:lnTo>
                      <a:cubicBezTo>
                        <a:pt x="230417" y="220256"/>
                        <a:pt x="239961" y="222657"/>
                        <a:pt x="249334" y="222657"/>
                      </a:cubicBezTo>
                      <a:cubicBezTo>
                        <a:pt x="268422" y="222657"/>
                        <a:pt x="286996" y="212769"/>
                        <a:pt x="297225" y="194996"/>
                      </a:cubicBezTo>
                      <a:cubicBezTo>
                        <a:pt x="312485" y="168535"/>
                        <a:pt x="303455" y="134760"/>
                        <a:pt x="276994" y="1195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7A9AA56-B167-A560-78E1-F89EC3AE1D1A}"/>
                    </a:ext>
                  </a:extLst>
                </p:cNvPr>
                <p:cNvSpPr/>
                <p:nvPr/>
              </p:nvSpPr>
              <p:spPr>
                <a:xfrm>
                  <a:off x="2963067" y="5302834"/>
                  <a:ext cx="304630" cy="222656"/>
                </a:xfrm>
                <a:custGeom>
                  <a:avLst/>
                  <a:gdLst>
                    <a:gd name="connsiteX0" fmla="*/ 276994 w 304630"/>
                    <a:gd name="connsiteY0" fmla="*/ 119501 h 222656"/>
                    <a:gd name="connsiteX1" fmla="*/ 82913 w 304630"/>
                    <a:gd name="connsiteY1" fmla="*/ 7429 h 222656"/>
                    <a:gd name="connsiteX2" fmla="*/ 55310 w 304630"/>
                    <a:gd name="connsiteY2" fmla="*/ 0 h 222656"/>
                    <a:gd name="connsiteX3" fmla="*/ 7418 w 304630"/>
                    <a:gd name="connsiteY3" fmla="*/ 27660 h 222656"/>
                    <a:gd name="connsiteX4" fmla="*/ 27649 w 304630"/>
                    <a:gd name="connsiteY4" fmla="*/ 103156 h 222656"/>
                    <a:gd name="connsiteX5" fmla="*/ 221730 w 304630"/>
                    <a:gd name="connsiteY5" fmla="*/ 215227 h 222656"/>
                    <a:gd name="connsiteX6" fmla="*/ 249334 w 304630"/>
                    <a:gd name="connsiteY6" fmla="*/ 222657 h 222656"/>
                    <a:gd name="connsiteX7" fmla="*/ 297225 w 304630"/>
                    <a:gd name="connsiteY7" fmla="*/ 194996 h 222656"/>
                    <a:gd name="connsiteX8" fmla="*/ 276994 w 304630"/>
                    <a:gd name="connsiteY8" fmla="*/ 119501 h 222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630" h="222656">
                      <a:moveTo>
                        <a:pt x="276994" y="119501"/>
                      </a:moveTo>
                      <a:lnTo>
                        <a:pt x="82913" y="7429"/>
                      </a:lnTo>
                      <a:cubicBezTo>
                        <a:pt x="74226" y="2400"/>
                        <a:pt x="64682" y="0"/>
                        <a:pt x="55310" y="0"/>
                      </a:cubicBezTo>
                      <a:cubicBezTo>
                        <a:pt x="36221" y="0"/>
                        <a:pt x="17648" y="9887"/>
                        <a:pt x="7418" y="27660"/>
                      </a:cubicBezTo>
                      <a:cubicBezTo>
                        <a:pt x="-7841" y="54064"/>
                        <a:pt x="1188" y="87897"/>
                        <a:pt x="27649" y="103156"/>
                      </a:cubicBezTo>
                      <a:lnTo>
                        <a:pt x="221730" y="215227"/>
                      </a:lnTo>
                      <a:cubicBezTo>
                        <a:pt x="230417" y="220256"/>
                        <a:pt x="239961" y="222657"/>
                        <a:pt x="249334" y="222657"/>
                      </a:cubicBezTo>
                      <a:cubicBezTo>
                        <a:pt x="268422" y="222657"/>
                        <a:pt x="286996" y="212769"/>
                        <a:pt x="297225" y="194996"/>
                      </a:cubicBezTo>
                      <a:cubicBezTo>
                        <a:pt x="312485" y="168535"/>
                        <a:pt x="303398" y="134760"/>
                        <a:pt x="276994" y="1195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687FB94-3A31-ED76-72E2-3C778AA2C37E}"/>
                    </a:ext>
                  </a:extLst>
                </p:cNvPr>
                <p:cNvSpPr/>
                <p:nvPr/>
              </p:nvSpPr>
              <p:spPr>
                <a:xfrm>
                  <a:off x="2963010" y="5479084"/>
                  <a:ext cx="238932" cy="158477"/>
                </a:xfrm>
                <a:custGeom>
                  <a:avLst/>
                  <a:gdLst>
                    <a:gd name="connsiteX0" fmla="*/ 214072 w 238932"/>
                    <a:gd name="connsiteY0" fmla="*/ 52292 h 158477"/>
                    <a:gd name="connsiteX1" fmla="*/ 123489 w 238932"/>
                    <a:gd name="connsiteY1" fmla="*/ 0 h 158477"/>
                    <a:gd name="connsiteX2" fmla="*/ 27649 w 238932"/>
                    <a:gd name="connsiteY2" fmla="*/ 55322 h 158477"/>
                    <a:gd name="connsiteX3" fmla="*/ 7418 w 238932"/>
                    <a:gd name="connsiteY3" fmla="*/ 130816 h 158477"/>
                    <a:gd name="connsiteX4" fmla="*/ 55310 w 238932"/>
                    <a:gd name="connsiteY4" fmla="*/ 158477 h 158477"/>
                    <a:gd name="connsiteX5" fmla="*/ 82913 w 238932"/>
                    <a:gd name="connsiteY5" fmla="*/ 151048 h 158477"/>
                    <a:gd name="connsiteX6" fmla="*/ 238933 w 238932"/>
                    <a:gd name="connsiteY6" fmla="*/ 60979 h 158477"/>
                    <a:gd name="connsiteX7" fmla="*/ 214072 w 238932"/>
                    <a:gd name="connsiteY7" fmla="*/ 52292 h 15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932" h="158477">
                      <a:moveTo>
                        <a:pt x="214072" y="52292"/>
                      </a:moveTo>
                      <a:lnTo>
                        <a:pt x="123489" y="0"/>
                      </a:lnTo>
                      <a:lnTo>
                        <a:pt x="27649" y="55322"/>
                      </a:lnTo>
                      <a:cubicBezTo>
                        <a:pt x="1188" y="70580"/>
                        <a:pt x="-7841" y="104356"/>
                        <a:pt x="7418" y="130816"/>
                      </a:cubicBezTo>
                      <a:cubicBezTo>
                        <a:pt x="17648" y="148533"/>
                        <a:pt x="36221" y="158477"/>
                        <a:pt x="55310" y="158477"/>
                      </a:cubicBezTo>
                      <a:cubicBezTo>
                        <a:pt x="64682" y="158477"/>
                        <a:pt x="74169" y="156077"/>
                        <a:pt x="82913" y="151048"/>
                      </a:cubicBezTo>
                      <a:lnTo>
                        <a:pt x="238933" y="60979"/>
                      </a:lnTo>
                      <a:cubicBezTo>
                        <a:pt x="230246" y="59665"/>
                        <a:pt x="221788" y="56750"/>
                        <a:pt x="214072" y="522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E222784A-45E3-9260-0747-CAB0A3BCABB1}"/>
                    </a:ext>
                  </a:extLst>
                </p:cNvPr>
                <p:cNvSpPr/>
                <p:nvPr/>
              </p:nvSpPr>
              <p:spPr>
                <a:xfrm>
                  <a:off x="2641758" y="5302858"/>
                  <a:ext cx="238932" cy="158452"/>
                </a:xfrm>
                <a:custGeom>
                  <a:avLst/>
                  <a:gdLst>
                    <a:gd name="connsiteX0" fmla="*/ 24860 w 238932"/>
                    <a:gd name="connsiteY0" fmla="*/ 106161 h 158452"/>
                    <a:gd name="connsiteX1" fmla="*/ 115443 w 238932"/>
                    <a:gd name="connsiteY1" fmla="*/ 158453 h 158452"/>
                    <a:gd name="connsiteX2" fmla="*/ 211284 w 238932"/>
                    <a:gd name="connsiteY2" fmla="*/ 103132 h 158452"/>
                    <a:gd name="connsiteX3" fmla="*/ 231515 w 238932"/>
                    <a:gd name="connsiteY3" fmla="*/ 27636 h 158452"/>
                    <a:gd name="connsiteX4" fmla="*/ 156019 w 238932"/>
                    <a:gd name="connsiteY4" fmla="*/ 7405 h 158452"/>
                    <a:gd name="connsiteX5" fmla="*/ 0 w 238932"/>
                    <a:gd name="connsiteY5" fmla="*/ 97474 h 158452"/>
                    <a:gd name="connsiteX6" fmla="*/ 24860 w 238932"/>
                    <a:gd name="connsiteY6" fmla="*/ 106161 h 158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8932" h="158452">
                      <a:moveTo>
                        <a:pt x="24860" y="106161"/>
                      </a:moveTo>
                      <a:lnTo>
                        <a:pt x="115443" y="158453"/>
                      </a:lnTo>
                      <a:lnTo>
                        <a:pt x="211284" y="103132"/>
                      </a:lnTo>
                      <a:cubicBezTo>
                        <a:pt x="237744" y="87873"/>
                        <a:pt x="246774" y="54097"/>
                        <a:pt x="231515" y="27636"/>
                      </a:cubicBezTo>
                      <a:cubicBezTo>
                        <a:pt x="216256" y="1233"/>
                        <a:pt x="182480" y="-7854"/>
                        <a:pt x="156019" y="7405"/>
                      </a:cubicBezTo>
                      <a:lnTo>
                        <a:pt x="0" y="97474"/>
                      </a:lnTo>
                      <a:cubicBezTo>
                        <a:pt x="8687" y="98788"/>
                        <a:pt x="17145" y="101703"/>
                        <a:pt x="24860" y="1061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aphic 4">
                <a:extLst>
                  <a:ext uri="{FF2B5EF4-FFF2-40B4-BE49-F238E27FC236}">
                    <a16:creationId xmlns:a16="http://schemas.microsoft.com/office/drawing/2014/main" id="{D4E82D7D-E7F0-087B-6DAB-19358F8A1729}"/>
                  </a:ext>
                </a:extLst>
              </p:cNvPr>
              <p:cNvGrpSpPr/>
              <p:nvPr/>
            </p:nvGrpSpPr>
            <p:grpSpPr>
              <a:xfrm>
                <a:off x="3422542" y="5333923"/>
                <a:ext cx="4975307" cy="338213"/>
                <a:chOff x="3422542" y="5333923"/>
                <a:chExt cx="4975307" cy="338213"/>
              </a:xfrm>
              <a:solidFill>
                <a:srgbClr val="FFFFFF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42BEDED-4933-9B2D-3875-3CD8DB95BB91}"/>
                    </a:ext>
                  </a:extLst>
                </p:cNvPr>
                <p:cNvSpPr/>
                <p:nvPr/>
              </p:nvSpPr>
              <p:spPr>
                <a:xfrm>
                  <a:off x="3422542" y="5333923"/>
                  <a:ext cx="253174" cy="262318"/>
                </a:xfrm>
                <a:custGeom>
                  <a:avLst/>
                  <a:gdLst>
                    <a:gd name="connsiteX0" fmla="*/ 64694 w 253174"/>
                    <a:gd name="connsiteY0" fmla="*/ 245116 h 262318"/>
                    <a:gd name="connsiteX1" fmla="*/ 17373 w 253174"/>
                    <a:gd name="connsiteY1" fmla="*/ 197796 h 262318"/>
                    <a:gd name="connsiteX2" fmla="*/ 0 w 253174"/>
                    <a:gd name="connsiteY2" fmla="*/ 131159 h 262318"/>
                    <a:gd name="connsiteX3" fmla="*/ 17373 w 253174"/>
                    <a:gd name="connsiteY3" fmla="*/ 64522 h 262318"/>
                    <a:gd name="connsiteX4" fmla="*/ 64694 w 253174"/>
                    <a:gd name="connsiteY4" fmla="*/ 17202 h 262318"/>
                    <a:gd name="connsiteX5" fmla="*/ 130073 w 253174"/>
                    <a:gd name="connsiteY5" fmla="*/ 0 h 262318"/>
                    <a:gd name="connsiteX6" fmla="*/ 182137 w 253174"/>
                    <a:gd name="connsiteY6" fmla="*/ 9830 h 262318"/>
                    <a:gd name="connsiteX7" fmla="*/ 222256 w 253174"/>
                    <a:gd name="connsiteY7" fmla="*/ 37548 h 262318"/>
                    <a:gd name="connsiteX8" fmla="*/ 200882 w 253174"/>
                    <a:gd name="connsiteY8" fmla="*/ 58922 h 262318"/>
                    <a:gd name="connsiteX9" fmla="*/ 170193 w 253174"/>
                    <a:gd name="connsiteY9" fmla="*/ 36290 h 262318"/>
                    <a:gd name="connsiteX10" fmla="*/ 130016 w 253174"/>
                    <a:gd name="connsiteY10" fmla="*/ 28403 h 262318"/>
                    <a:gd name="connsiteX11" fmla="*/ 80753 w 253174"/>
                    <a:gd name="connsiteY11" fmla="*/ 41205 h 262318"/>
                    <a:gd name="connsiteX12" fmla="*/ 43948 w 253174"/>
                    <a:gd name="connsiteY12" fmla="*/ 77324 h 262318"/>
                    <a:gd name="connsiteX13" fmla="*/ 30118 w 253174"/>
                    <a:gd name="connsiteY13" fmla="*/ 131159 h 262318"/>
                    <a:gd name="connsiteX14" fmla="*/ 43948 w 253174"/>
                    <a:gd name="connsiteY14" fmla="*/ 184995 h 262318"/>
                    <a:gd name="connsiteX15" fmla="*/ 80753 w 253174"/>
                    <a:gd name="connsiteY15" fmla="*/ 221113 h 262318"/>
                    <a:gd name="connsiteX16" fmla="*/ 130016 w 253174"/>
                    <a:gd name="connsiteY16" fmla="*/ 233915 h 262318"/>
                    <a:gd name="connsiteX17" fmla="*/ 172250 w 253174"/>
                    <a:gd name="connsiteY17" fmla="*/ 226028 h 262318"/>
                    <a:gd name="connsiteX18" fmla="*/ 201911 w 253174"/>
                    <a:gd name="connsiteY18" fmla="*/ 205168 h 262318"/>
                    <a:gd name="connsiteX19" fmla="*/ 216656 w 253174"/>
                    <a:gd name="connsiteY19" fmla="*/ 181337 h 262318"/>
                    <a:gd name="connsiteX20" fmla="*/ 223342 w 253174"/>
                    <a:gd name="connsiteY20" fmla="*/ 150819 h 262318"/>
                    <a:gd name="connsiteX21" fmla="*/ 130759 w 253174"/>
                    <a:gd name="connsiteY21" fmla="*/ 150819 h 262318"/>
                    <a:gd name="connsiteX22" fmla="*/ 130759 w 253174"/>
                    <a:gd name="connsiteY22" fmla="*/ 123101 h 262318"/>
                    <a:gd name="connsiteX23" fmla="*/ 251403 w 253174"/>
                    <a:gd name="connsiteY23" fmla="*/ 123101 h 262318"/>
                    <a:gd name="connsiteX24" fmla="*/ 253174 w 253174"/>
                    <a:gd name="connsiteY24" fmla="*/ 141332 h 262318"/>
                    <a:gd name="connsiteX25" fmla="*/ 245802 w 253174"/>
                    <a:gd name="connsiteY25" fmla="*/ 186423 h 262318"/>
                    <a:gd name="connsiteX26" fmla="*/ 222314 w 253174"/>
                    <a:gd name="connsiteY26" fmla="*/ 224828 h 262318"/>
                    <a:gd name="connsiteX27" fmla="*/ 130073 w 253174"/>
                    <a:gd name="connsiteY27" fmla="*/ 262318 h 262318"/>
                    <a:gd name="connsiteX28" fmla="*/ 64694 w 253174"/>
                    <a:gd name="connsiteY28" fmla="*/ 245116 h 262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53174" h="262318">
                      <a:moveTo>
                        <a:pt x="64694" y="245116"/>
                      </a:moveTo>
                      <a:cubicBezTo>
                        <a:pt x="44691" y="233686"/>
                        <a:pt x="28918" y="217913"/>
                        <a:pt x="17373" y="197796"/>
                      </a:cubicBezTo>
                      <a:cubicBezTo>
                        <a:pt x="5829" y="177679"/>
                        <a:pt x="0" y="155505"/>
                        <a:pt x="0" y="131159"/>
                      </a:cubicBezTo>
                      <a:cubicBezTo>
                        <a:pt x="0" y="106871"/>
                        <a:pt x="5772" y="84639"/>
                        <a:pt x="17373" y="64522"/>
                      </a:cubicBezTo>
                      <a:cubicBezTo>
                        <a:pt x="28975" y="44406"/>
                        <a:pt x="44749" y="28632"/>
                        <a:pt x="64694" y="17202"/>
                      </a:cubicBezTo>
                      <a:cubicBezTo>
                        <a:pt x="84696" y="5772"/>
                        <a:pt x="106470" y="0"/>
                        <a:pt x="130073" y="0"/>
                      </a:cubicBezTo>
                      <a:cubicBezTo>
                        <a:pt x="148533" y="0"/>
                        <a:pt x="165907" y="3258"/>
                        <a:pt x="182137" y="9830"/>
                      </a:cubicBezTo>
                      <a:cubicBezTo>
                        <a:pt x="198368" y="16345"/>
                        <a:pt x="211741" y="25603"/>
                        <a:pt x="222256" y="37548"/>
                      </a:cubicBezTo>
                      <a:lnTo>
                        <a:pt x="200882" y="58922"/>
                      </a:lnTo>
                      <a:cubicBezTo>
                        <a:pt x="192938" y="49092"/>
                        <a:pt x="182709" y="41548"/>
                        <a:pt x="170193" y="36290"/>
                      </a:cubicBezTo>
                      <a:cubicBezTo>
                        <a:pt x="157677" y="31032"/>
                        <a:pt x="144304" y="28403"/>
                        <a:pt x="130016" y="28403"/>
                      </a:cubicBezTo>
                      <a:cubicBezTo>
                        <a:pt x="112471" y="28403"/>
                        <a:pt x="96069" y="32690"/>
                        <a:pt x="80753" y="41205"/>
                      </a:cubicBezTo>
                      <a:cubicBezTo>
                        <a:pt x="65437" y="49778"/>
                        <a:pt x="53149" y="61779"/>
                        <a:pt x="43948" y="77324"/>
                      </a:cubicBezTo>
                      <a:cubicBezTo>
                        <a:pt x="34690" y="92869"/>
                        <a:pt x="30118" y="110814"/>
                        <a:pt x="30118" y="131159"/>
                      </a:cubicBezTo>
                      <a:cubicBezTo>
                        <a:pt x="30118" y="151505"/>
                        <a:pt x="34747" y="169450"/>
                        <a:pt x="43948" y="184995"/>
                      </a:cubicBezTo>
                      <a:cubicBezTo>
                        <a:pt x="53207" y="200539"/>
                        <a:pt x="65437" y="212598"/>
                        <a:pt x="80753" y="221113"/>
                      </a:cubicBezTo>
                      <a:cubicBezTo>
                        <a:pt x="96069" y="229686"/>
                        <a:pt x="112528" y="233915"/>
                        <a:pt x="130016" y="233915"/>
                      </a:cubicBezTo>
                      <a:cubicBezTo>
                        <a:pt x="146876" y="233915"/>
                        <a:pt x="160935" y="231286"/>
                        <a:pt x="172250" y="226028"/>
                      </a:cubicBezTo>
                      <a:cubicBezTo>
                        <a:pt x="183566" y="220770"/>
                        <a:pt x="193453" y="213798"/>
                        <a:pt x="201911" y="205168"/>
                      </a:cubicBezTo>
                      <a:cubicBezTo>
                        <a:pt x="207969" y="198653"/>
                        <a:pt x="212884" y="190652"/>
                        <a:pt x="216656" y="181337"/>
                      </a:cubicBezTo>
                      <a:cubicBezTo>
                        <a:pt x="220370" y="171964"/>
                        <a:pt x="222599" y="161849"/>
                        <a:pt x="223342" y="150819"/>
                      </a:cubicBezTo>
                      <a:lnTo>
                        <a:pt x="130759" y="150819"/>
                      </a:lnTo>
                      <a:lnTo>
                        <a:pt x="130759" y="123101"/>
                      </a:lnTo>
                      <a:lnTo>
                        <a:pt x="251403" y="123101"/>
                      </a:lnTo>
                      <a:cubicBezTo>
                        <a:pt x="252603" y="129673"/>
                        <a:pt x="253174" y="135731"/>
                        <a:pt x="253174" y="141332"/>
                      </a:cubicBezTo>
                      <a:cubicBezTo>
                        <a:pt x="253174" y="156762"/>
                        <a:pt x="250717" y="171793"/>
                        <a:pt x="245802" y="186423"/>
                      </a:cubicBezTo>
                      <a:cubicBezTo>
                        <a:pt x="240887" y="201054"/>
                        <a:pt x="233058" y="213855"/>
                        <a:pt x="222314" y="224828"/>
                      </a:cubicBezTo>
                      <a:cubicBezTo>
                        <a:pt x="198711" y="249860"/>
                        <a:pt x="167964" y="262318"/>
                        <a:pt x="130073" y="262318"/>
                      </a:cubicBezTo>
                      <a:cubicBezTo>
                        <a:pt x="106528" y="262318"/>
                        <a:pt x="84696" y="256603"/>
                        <a:pt x="64694" y="2451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BF0D149-B312-3BD0-5165-F9D1678D9E15}"/>
                    </a:ext>
                  </a:extLst>
                </p:cNvPr>
                <p:cNvSpPr/>
                <p:nvPr/>
              </p:nvSpPr>
              <p:spPr>
                <a:xfrm>
                  <a:off x="3698233" y="5411133"/>
                  <a:ext cx="178422" cy="185108"/>
                </a:xfrm>
                <a:custGeom>
                  <a:avLst/>
                  <a:gdLst>
                    <a:gd name="connsiteX0" fmla="*/ 43091 w 178422"/>
                    <a:gd name="connsiteY0" fmla="*/ 173050 h 185108"/>
                    <a:gd name="connsiteX1" fmla="*/ 11373 w 178422"/>
                    <a:gd name="connsiteY1" fmla="*/ 139732 h 185108"/>
                    <a:gd name="connsiteX2" fmla="*/ 0 w 178422"/>
                    <a:gd name="connsiteY2" fmla="*/ 92583 h 185108"/>
                    <a:gd name="connsiteX3" fmla="*/ 11373 w 178422"/>
                    <a:gd name="connsiteY3" fmla="*/ 45434 h 185108"/>
                    <a:gd name="connsiteX4" fmla="*/ 43091 w 178422"/>
                    <a:gd name="connsiteY4" fmla="*/ 12116 h 185108"/>
                    <a:gd name="connsiteX5" fmla="*/ 89040 w 178422"/>
                    <a:gd name="connsiteY5" fmla="*/ 0 h 185108"/>
                    <a:gd name="connsiteX6" fmla="*/ 135160 w 178422"/>
                    <a:gd name="connsiteY6" fmla="*/ 12116 h 185108"/>
                    <a:gd name="connsiteX7" fmla="*/ 167050 w 178422"/>
                    <a:gd name="connsiteY7" fmla="*/ 45434 h 185108"/>
                    <a:gd name="connsiteX8" fmla="*/ 178422 w 178422"/>
                    <a:gd name="connsiteY8" fmla="*/ 92583 h 185108"/>
                    <a:gd name="connsiteX9" fmla="*/ 167050 w 178422"/>
                    <a:gd name="connsiteY9" fmla="*/ 139732 h 185108"/>
                    <a:gd name="connsiteX10" fmla="*/ 135160 w 178422"/>
                    <a:gd name="connsiteY10" fmla="*/ 173050 h 185108"/>
                    <a:gd name="connsiteX11" fmla="*/ 89040 w 178422"/>
                    <a:gd name="connsiteY11" fmla="*/ 185109 h 185108"/>
                    <a:gd name="connsiteX12" fmla="*/ 43091 w 178422"/>
                    <a:gd name="connsiteY12" fmla="*/ 173050 h 185108"/>
                    <a:gd name="connsiteX13" fmla="*/ 118472 w 178422"/>
                    <a:gd name="connsiteY13" fmla="*/ 150076 h 185108"/>
                    <a:gd name="connsiteX14" fmla="*/ 140418 w 178422"/>
                    <a:gd name="connsiteY14" fmla="*/ 127102 h 185108"/>
                    <a:gd name="connsiteX15" fmla="*/ 148647 w 178422"/>
                    <a:gd name="connsiteY15" fmla="*/ 92583 h 185108"/>
                    <a:gd name="connsiteX16" fmla="*/ 140418 w 178422"/>
                    <a:gd name="connsiteY16" fmla="*/ 58064 h 185108"/>
                    <a:gd name="connsiteX17" fmla="*/ 118472 w 178422"/>
                    <a:gd name="connsiteY17" fmla="*/ 35090 h 185108"/>
                    <a:gd name="connsiteX18" fmla="*/ 89040 w 178422"/>
                    <a:gd name="connsiteY18" fmla="*/ 27032 h 185108"/>
                    <a:gd name="connsiteX19" fmla="*/ 59950 w 178422"/>
                    <a:gd name="connsiteY19" fmla="*/ 35090 h 185108"/>
                    <a:gd name="connsiteX20" fmla="*/ 38062 w 178422"/>
                    <a:gd name="connsiteY20" fmla="*/ 58064 h 185108"/>
                    <a:gd name="connsiteX21" fmla="*/ 29832 w 178422"/>
                    <a:gd name="connsiteY21" fmla="*/ 92583 h 185108"/>
                    <a:gd name="connsiteX22" fmla="*/ 38062 w 178422"/>
                    <a:gd name="connsiteY22" fmla="*/ 127102 h 185108"/>
                    <a:gd name="connsiteX23" fmla="*/ 59950 w 178422"/>
                    <a:gd name="connsiteY23" fmla="*/ 150076 h 185108"/>
                    <a:gd name="connsiteX24" fmla="*/ 89040 w 178422"/>
                    <a:gd name="connsiteY24" fmla="*/ 158134 h 185108"/>
                    <a:gd name="connsiteX25" fmla="*/ 118472 w 178422"/>
                    <a:gd name="connsiteY25" fmla="*/ 150076 h 18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422" h="185108">
                      <a:moveTo>
                        <a:pt x="43091" y="173050"/>
                      </a:moveTo>
                      <a:cubicBezTo>
                        <a:pt x="29547" y="164992"/>
                        <a:pt x="18974" y="153848"/>
                        <a:pt x="11373" y="139732"/>
                      </a:cubicBezTo>
                      <a:cubicBezTo>
                        <a:pt x="3772" y="125616"/>
                        <a:pt x="0" y="109899"/>
                        <a:pt x="0" y="92583"/>
                      </a:cubicBezTo>
                      <a:cubicBezTo>
                        <a:pt x="0" y="75266"/>
                        <a:pt x="3772" y="59550"/>
                        <a:pt x="11373" y="45434"/>
                      </a:cubicBezTo>
                      <a:cubicBezTo>
                        <a:pt x="18974" y="31261"/>
                        <a:pt x="29547" y="20174"/>
                        <a:pt x="43091" y="12116"/>
                      </a:cubicBezTo>
                      <a:cubicBezTo>
                        <a:pt x="56636" y="4057"/>
                        <a:pt x="71952" y="0"/>
                        <a:pt x="89040" y="0"/>
                      </a:cubicBezTo>
                      <a:cubicBezTo>
                        <a:pt x="106128" y="0"/>
                        <a:pt x="121501" y="4001"/>
                        <a:pt x="135160" y="12116"/>
                      </a:cubicBezTo>
                      <a:cubicBezTo>
                        <a:pt x="148819" y="20174"/>
                        <a:pt x="159449" y="31261"/>
                        <a:pt x="167050" y="45434"/>
                      </a:cubicBezTo>
                      <a:cubicBezTo>
                        <a:pt x="174650" y="59607"/>
                        <a:pt x="178422" y="75266"/>
                        <a:pt x="178422" y="92583"/>
                      </a:cubicBezTo>
                      <a:cubicBezTo>
                        <a:pt x="178422" y="109899"/>
                        <a:pt x="174593" y="125616"/>
                        <a:pt x="167050" y="139732"/>
                      </a:cubicBezTo>
                      <a:cubicBezTo>
                        <a:pt x="159449" y="153905"/>
                        <a:pt x="148819" y="164992"/>
                        <a:pt x="135160" y="173050"/>
                      </a:cubicBezTo>
                      <a:cubicBezTo>
                        <a:pt x="121501" y="181108"/>
                        <a:pt x="106128" y="185109"/>
                        <a:pt x="89040" y="185109"/>
                      </a:cubicBezTo>
                      <a:cubicBezTo>
                        <a:pt x="71952" y="185109"/>
                        <a:pt x="56636" y="181108"/>
                        <a:pt x="43091" y="173050"/>
                      </a:cubicBezTo>
                      <a:close/>
                      <a:moveTo>
                        <a:pt x="118472" y="150076"/>
                      </a:moveTo>
                      <a:cubicBezTo>
                        <a:pt x="127616" y="144704"/>
                        <a:pt x="134874" y="137046"/>
                        <a:pt x="140418" y="127102"/>
                      </a:cubicBezTo>
                      <a:cubicBezTo>
                        <a:pt x="145904" y="117158"/>
                        <a:pt x="148647" y="105670"/>
                        <a:pt x="148647" y="92583"/>
                      </a:cubicBezTo>
                      <a:cubicBezTo>
                        <a:pt x="148647" y="79496"/>
                        <a:pt x="145904" y="68008"/>
                        <a:pt x="140418" y="58064"/>
                      </a:cubicBezTo>
                      <a:cubicBezTo>
                        <a:pt x="134931" y="48120"/>
                        <a:pt x="127616" y="40462"/>
                        <a:pt x="118472" y="35090"/>
                      </a:cubicBezTo>
                      <a:cubicBezTo>
                        <a:pt x="109385" y="29718"/>
                        <a:pt x="99556" y="27032"/>
                        <a:pt x="89040" y="27032"/>
                      </a:cubicBezTo>
                      <a:cubicBezTo>
                        <a:pt x="78753" y="27032"/>
                        <a:pt x="69037" y="29718"/>
                        <a:pt x="59950" y="35090"/>
                      </a:cubicBezTo>
                      <a:cubicBezTo>
                        <a:pt x="50864" y="40462"/>
                        <a:pt x="43548" y="48120"/>
                        <a:pt x="38062" y="58064"/>
                      </a:cubicBezTo>
                      <a:cubicBezTo>
                        <a:pt x="32576" y="68008"/>
                        <a:pt x="29832" y="79496"/>
                        <a:pt x="29832" y="92583"/>
                      </a:cubicBezTo>
                      <a:cubicBezTo>
                        <a:pt x="29832" y="105670"/>
                        <a:pt x="32576" y="117215"/>
                        <a:pt x="38062" y="127102"/>
                      </a:cubicBezTo>
                      <a:cubicBezTo>
                        <a:pt x="43548" y="137046"/>
                        <a:pt x="50864" y="144704"/>
                        <a:pt x="59950" y="150076"/>
                      </a:cubicBezTo>
                      <a:cubicBezTo>
                        <a:pt x="69095" y="155448"/>
                        <a:pt x="78753" y="158134"/>
                        <a:pt x="89040" y="158134"/>
                      </a:cubicBezTo>
                      <a:cubicBezTo>
                        <a:pt x="99556" y="158134"/>
                        <a:pt x="109385" y="155448"/>
                        <a:pt x="118472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42C5C6EB-6B9B-572C-2DE5-98D78BA210E1}"/>
                    </a:ext>
                  </a:extLst>
                </p:cNvPr>
                <p:cNvSpPr/>
                <p:nvPr/>
              </p:nvSpPr>
              <p:spPr>
                <a:xfrm>
                  <a:off x="3897058" y="5411133"/>
                  <a:ext cx="178422" cy="185108"/>
                </a:xfrm>
                <a:custGeom>
                  <a:avLst/>
                  <a:gdLst>
                    <a:gd name="connsiteX0" fmla="*/ 43091 w 178422"/>
                    <a:gd name="connsiteY0" fmla="*/ 173050 h 185108"/>
                    <a:gd name="connsiteX1" fmla="*/ 11373 w 178422"/>
                    <a:gd name="connsiteY1" fmla="*/ 139732 h 185108"/>
                    <a:gd name="connsiteX2" fmla="*/ 0 w 178422"/>
                    <a:gd name="connsiteY2" fmla="*/ 92583 h 185108"/>
                    <a:gd name="connsiteX3" fmla="*/ 11373 w 178422"/>
                    <a:gd name="connsiteY3" fmla="*/ 45434 h 185108"/>
                    <a:gd name="connsiteX4" fmla="*/ 43091 w 178422"/>
                    <a:gd name="connsiteY4" fmla="*/ 12116 h 185108"/>
                    <a:gd name="connsiteX5" fmla="*/ 89039 w 178422"/>
                    <a:gd name="connsiteY5" fmla="*/ 0 h 185108"/>
                    <a:gd name="connsiteX6" fmla="*/ 135160 w 178422"/>
                    <a:gd name="connsiteY6" fmla="*/ 12116 h 185108"/>
                    <a:gd name="connsiteX7" fmla="*/ 167049 w 178422"/>
                    <a:gd name="connsiteY7" fmla="*/ 45434 h 185108"/>
                    <a:gd name="connsiteX8" fmla="*/ 178422 w 178422"/>
                    <a:gd name="connsiteY8" fmla="*/ 92583 h 185108"/>
                    <a:gd name="connsiteX9" fmla="*/ 167049 w 178422"/>
                    <a:gd name="connsiteY9" fmla="*/ 139732 h 185108"/>
                    <a:gd name="connsiteX10" fmla="*/ 135160 w 178422"/>
                    <a:gd name="connsiteY10" fmla="*/ 173050 h 185108"/>
                    <a:gd name="connsiteX11" fmla="*/ 89039 w 178422"/>
                    <a:gd name="connsiteY11" fmla="*/ 185109 h 185108"/>
                    <a:gd name="connsiteX12" fmla="*/ 43091 w 178422"/>
                    <a:gd name="connsiteY12" fmla="*/ 173050 h 185108"/>
                    <a:gd name="connsiteX13" fmla="*/ 118472 w 178422"/>
                    <a:gd name="connsiteY13" fmla="*/ 150076 h 185108"/>
                    <a:gd name="connsiteX14" fmla="*/ 140417 w 178422"/>
                    <a:gd name="connsiteY14" fmla="*/ 127102 h 185108"/>
                    <a:gd name="connsiteX15" fmla="*/ 148647 w 178422"/>
                    <a:gd name="connsiteY15" fmla="*/ 92583 h 185108"/>
                    <a:gd name="connsiteX16" fmla="*/ 140417 w 178422"/>
                    <a:gd name="connsiteY16" fmla="*/ 58064 h 185108"/>
                    <a:gd name="connsiteX17" fmla="*/ 118472 w 178422"/>
                    <a:gd name="connsiteY17" fmla="*/ 35090 h 185108"/>
                    <a:gd name="connsiteX18" fmla="*/ 89039 w 178422"/>
                    <a:gd name="connsiteY18" fmla="*/ 27032 h 185108"/>
                    <a:gd name="connsiteX19" fmla="*/ 59950 w 178422"/>
                    <a:gd name="connsiteY19" fmla="*/ 35090 h 185108"/>
                    <a:gd name="connsiteX20" fmla="*/ 38062 w 178422"/>
                    <a:gd name="connsiteY20" fmla="*/ 58064 h 185108"/>
                    <a:gd name="connsiteX21" fmla="*/ 29832 w 178422"/>
                    <a:gd name="connsiteY21" fmla="*/ 92583 h 185108"/>
                    <a:gd name="connsiteX22" fmla="*/ 38062 w 178422"/>
                    <a:gd name="connsiteY22" fmla="*/ 127102 h 185108"/>
                    <a:gd name="connsiteX23" fmla="*/ 59950 w 178422"/>
                    <a:gd name="connsiteY23" fmla="*/ 150076 h 185108"/>
                    <a:gd name="connsiteX24" fmla="*/ 89039 w 178422"/>
                    <a:gd name="connsiteY24" fmla="*/ 158134 h 185108"/>
                    <a:gd name="connsiteX25" fmla="*/ 118472 w 178422"/>
                    <a:gd name="connsiteY25" fmla="*/ 150076 h 18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422" h="185108">
                      <a:moveTo>
                        <a:pt x="43091" y="173050"/>
                      </a:moveTo>
                      <a:cubicBezTo>
                        <a:pt x="29546" y="164992"/>
                        <a:pt x="18973" y="153848"/>
                        <a:pt x="11373" y="139732"/>
                      </a:cubicBezTo>
                      <a:cubicBezTo>
                        <a:pt x="3772" y="125616"/>
                        <a:pt x="0" y="109899"/>
                        <a:pt x="0" y="92583"/>
                      </a:cubicBezTo>
                      <a:cubicBezTo>
                        <a:pt x="0" y="75266"/>
                        <a:pt x="3772" y="59550"/>
                        <a:pt x="11373" y="45434"/>
                      </a:cubicBezTo>
                      <a:cubicBezTo>
                        <a:pt x="18973" y="31261"/>
                        <a:pt x="29546" y="20174"/>
                        <a:pt x="43091" y="12116"/>
                      </a:cubicBezTo>
                      <a:cubicBezTo>
                        <a:pt x="56635" y="4057"/>
                        <a:pt x="71952" y="0"/>
                        <a:pt x="89039" y="0"/>
                      </a:cubicBezTo>
                      <a:cubicBezTo>
                        <a:pt x="106127" y="0"/>
                        <a:pt x="121501" y="4001"/>
                        <a:pt x="135160" y="12116"/>
                      </a:cubicBezTo>
                      <a:cubicBezTo>
                        <a:pt x="148818" y="20174"/>
                        <a:pt x="159448" y="31261"/>
                        <a:pt x="167049" y="45434"/>
                      </a:cubicBezTo>
                      <a:cubicBezTo>
                        <a:pt x="174650" y="59607"/>
                        <a:pt x="178422" y="75266"/>
                        <a:pt x="178422" y="92583"/>
                      </a:cubicBezTo>
                      <a:cubicBezTo>
                        <a:pt x="178422" y="109899"/>
                        <a:pt x="174593" y="125616"/>
                        <a:pt x="167049" y="139732"/>
                      </a:cubicBezTo>
                      <a:cubicBezTo>
                        <a:pt x="159448" y="153905"/>
                        <a:pt x="148818" y="164992"/>
                        <a:pt x="135160" y="173050"/>
                      </a:cubicBezTo>
                      <a:cubicBezTo>
                        <a:pt x="121501" y="181108"/>
                        <a:pt x="106127" y="185109"/>
                        <a:pt x="89039" y="185109"/>
                      </a:cubicBezTo>
                      <a:cubicBezTo>
                        <a:pt x="71952" y="185109"/>
                        <a:pt x="56635" y="181108"/>
                        <a:pt x="43091" y="173050"/>
                      </a:cubicBezTo>
                      <a:close/>
                      <a:moveTo>
                        <a:pt x="118472" y="150076"/>
                      </a:moveTo>
                      <a:cubicBezTo>
                        <a:pt x="127616" y="144704"/>
                        <a:pt x="134874" y="137046"/>
                        <a:pt x="140417" y="127102"/>
                      </a:cubicBezTo>
                      <a:cubicBezTo>
                        <a:pt x="145904" y="117158"/>
                        <a:pt x="148647" y="105670"/>
                        <a:pt x="148647" y="92583"/>
                      </a:cubicBezTo>
                      <a:cubicBezTo>
                        <a:pt x="148647" y="79496"/>
                        <a:pt x="145904" y="68008"/>
                        <a:pt x="140417" y="58064"/>
                      </a:cubicBezTo>
                      <a:cubicBezTo>
                        <a:pt x="134931" y="48120"/>
                        <a:pt x="127616" y="40462"/>
                        <a:pt x="118472" y="35090"/>
                      </a:cubicBezTo>
                      <a:cubicBezTo>
                        <a:pt x="109385" y="29718"/>
                        <a:pt x="99555" y="27032"/>
                        <a:pt x="89039" y="27032"/>
                      </a:cubicBezTo>
                      <a:cubicBezTo>
                        <a:pt x="78753" y="27032"/>
                        <a:pt x="69037" y="29718"/>
                        <a:pt x="59950" y="35090"/>
                      </a:cubicBezTo>
                      <a:cubicBezTo>
                        <a:pt x="50863" y="40462"/>
                        <a:pt x="43548" y="48120"/>
                        <a:pt x="38062" y="58064"/>
                      </a:cubicBezTo>
                      <a:cubicBezTo>
                        <a:pt x="32575" y="68008"/>
                        <a:pt x="29832" y="79496"/>
                        <a:pt x="29832" y="92583"/>
                      </a:cubicBezTo>
                      <a:cubicBezTo>
                        <a:pt x="29832" y="105670"/>
                        <a:pt x="32575" y="117215"/>
                        <a:pt x="38062" y="127102"/>
                      </a:cubicBezTo>
                      <a:cubicBezTo>
                        <a:pt x="43548" y="137046"/>
                        <a:pt x="50863" y="144704"/>
                        <a:pt x="59950" y="150076"/>
                      </a:cubicBezTo>
                      <a:cubicBezTo>
                        <a:pt x="69094" y="155448"/>
                        <a:pt x="78753" y="158134"/>
                        <a:pt x="89039" y="158134"/>
                      </a:cubicBezTo>
                      <a:cubicBezTo>
                        <a:pt x="99555" y="158134"/>
                        <a:pt x="109385" y="155448"/>
                        <a:pt x="118472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C43891AD-2957-15B5-A981-4FB7F4D633B3}"/>
                    </a:ext>
                  </a:extLst>
                </p:cNvPr>
                <p:cNvSpPr/>
                <p:nvPr/>
              </p:nvSpPr>
              <p:spPr>
                <a:xfrm>
                  <a:off x="4095826" y="5411247"/>
                  <a:ext cx="172192" cy="260889"/>
                </a:xfrm>
                <a:custGeom>
                  <a:avLst/>
                  <a:gdLst>
                    <a:gd name="connsiteX0" fmla="*/ 34747 w 172192"/>
                    <a:gd name="connsiteY0" fmla="*/ 245688 h 260889"/>
                    <a:gd name="connsiteX1" fmla="*/ 7715 w 172192"/>
                    <a:gd name="connsiteY1" fmla="*/ 210598 h 260889"/>
                    <a:gd name="connsiteX2" fmla="*/ 35433 w 172192"/>
                    <a:gd name="connsiteY2" fmla="*/ 198996 h 260889"/>
                    <a:gd name="connsiteX3" fmla="*/ 54178 w 172192"/>
                    <a:gd name="connsiteY3" fmla="*/ 224085 h 260889"/>
                    <a:gd name="connsiteX4" fmla="*/ 86297 w 172192"/>
                    <a:gd name="connsiteY4" fmla="*/ 233744 h 260889"/>
                    <a:gd name="connsiteX5" fmla="*/ 128873 w 172192"/>
                    <a:gd name="connsiteY5" fmla="*/ 217685 h 260889"/>
                    <a:gd name="connsiteX6" fmla="*/ 143790 w 172192"/>
                    <a:gd name="connsiteY6" fmla="*/ 172765 h 260889"/>
                    <a:gd name="connsiteX7" fmla="*/ 143790 w 172192"/>
                    <a:gd name="connsiteY7" fmla="*/ 154191 h 260889"/>
                    <a:gd name="connsiteX8" fmla="*/ 142361 w 172192"/>
                    <a:gd name="connsiteY8" fmla="*/ 154191 h 260889"/>
                    <a:gd name="connsiteX9" fmla="*/ 118186 w 172192"/>
                    <a:gd name="connsiteY9" fmla="*/ 176308 h 260889"/>
                    <a:gd name="connsiteX10" fmla="*/ 82410 w 172192"/>
                    <a:gd name="connsiteY10" fmla="*/ 185052 h 260889"/>
                    <a:gd name="connsiteX11" fmla="*/ 41377 w 172192"/>
                    <a:gd name="connsiteY11" fmla="*/ 173108 h 260889"/>
                    <a:gd name="connsiteX12" fmla="*/ 11202 w 172192"/>
                    <a:gd name="connsiteY12" fmla="*/ 140018 h 260889"/>
                    <a:gd name="connsiteX13" fmla="*/ 0 w 172192"/>
                    <a:gd name="connsiteY13" fmla="*/ 92526 h 260889"/>
                    <a:gd name="connsiteX14" fmla="*/ 11202 w 172192"/>
                    <a:gd name="connsiteY14" fmla="*/ 45034 h 260889"/>
                    <a:gd name="connsiteX15" fmla="*/ 41377 w 172192"/>
                    <a:gd name="connsiteY15" fmla="*/ 11945 h 260889"/>
                    <a:gd name="connsiteX16" fmla="*/ 82410 w 172192"/>
                    <a:gd name="connsiteY16" fmla="*/ 0 h 260889"/>
                    <a:gd name="connsiteX17" fmla="*/ 118186 w 172192"/>
                    <a:gd name="connsiteY17" fmla="*/ 8744 h 260889"/>
                    <a:gd name="connsiteX18" fmla="*/ 142361 w 172192"/>
                    <a:gd name="connsiteY18" fmla="*/ 30861 h 260889"/>
                    <a:gd name="connsiteX19" fmla="*/ 143790 w 172192"/>
                    <a:gd name="connsiteY19" fmla="*/ 30861 h 260889"/>
                    <a:gd name="connsiteX20" fmla="*/ 143790 w 172192"/>
                    <a:gd name="connsiteY20" fmla="*/ 5601 h 260889"/>
                    <a:gd name="connsiteX21" fmla="*/ 172193 w 172192"/>
                    <a:gd name="connsiteY21" fmla="*/ 5601 h 260889"/>
                    <a:gd name="connsiteX22" fmla="*/ 172193 w 172192"/>
                    <a:gd name="connsiteY22" fmla="*/ 172536 h 260889"/>
                    <a:gd name="connsiteX23" fmla="*/ 160991 w 172192"/>
                    <a:gd name="connsiteY23" fmla="*/ 221285 h 260889"/>
                    <a:gd name="connsiteX24" fmla="*/ 130302 w 172192"/>
                    <a:gd name="connsiteY24" fmla="*/ 251060 h 260889"/>
                    <a:gd name="connsiteX25" fmla="*/ 86297 w 172192"/>
                    <a:gd name="connsiteY25" fmla="*/ 260890 h 260889"/>
                    <a:gd name="connsiteX26" fmla="*/ 34747 w 172192"/>
                    <a:gd name="connsiteY26" fmla="*/ 245688 h 260889"/>
                    <a:gd name="connsiteX27" fmla="*/ 115386 w 172192"/>
                    <a:gd name="connsiteY27" fmla="*/ 150076 h 260889"/>
                    <a:gd name="connsiteX28" fmla="*/ 136246 w 172192"/>
                    <a:gd name="connsiteY28" fmla="*/ 127330 h 260889"/>
                    <a:gd name="connsiteX29" fmla="*/ 144132 w 172192"/>
                    <a:gd name="connsiteY29" fmla="*/ 92412 h 260889"/>
                    <a:gd name="connsiteX30" fmla="*/ 136246 w 172192"/>
                    <a:gd name="connsiteY30" fmla="*/ 57322 h 260889"/>
                    <a:gd name="connsiteX31" fmla="*/ 115386 w 172192"/>
                    <a:gd name="connsiteY31" fmla="*/ 34576 h 260889"/>
                    <a:gd name="connsiteX32" fmla="*/ 86982 w 172192"/>
                    <a:gd name="connsiteY32" fmla="*/ 26803 h 260889"/>
                    <a:gd name="connsiteX33" fmla="*/ 58579 w 172192"/>
                    <a:gd name="connsiteY33" fmla="*/ 34747 h 260889"/>
                    <a:gd name="connsiteX34" fmla="*/ 37719 w 172192"/>
                    <a:gd name="connsiteY34" fmla="*/ 57493 h 260889"/>
                    <a:gd name="connsiteX35" fmla="*/ 29832 w 172192"/>
                    <a:gd name="connsiteY35" fmla="*/ 92412 h 260889"/>
                    <a:gd name="connsiteX36" fmla="*/ 37719 w 172192"/>
                    <a:gd name="connsiteY36" fmla="*/ 127330 h 260889"/>
                    <a:gd name="connsiteX37" fmla="*/ 58579 w 172192"/>
                    <a:gd name="connsiteY37" fmla="*/ 150076 h 260889"/>
                    <a:gd name="connsiteX38" fmla="*/ 86982 w 172192"/>
                    <a:gd name="connsiteY38" fmla="*/ 158020 h 260889"/>
                    <a:gd name="connsiteX39" fmla="*/ 115386 w 172192"/>
                    <a:gd name="connsiteY39" fmla="*/ 150076 h 260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72192" h="260889">
                      <a:moveTo>
                        <a:pt x="34747" y="245688"/>
                      </a:moveTo>
                      <a:cubicBezTo>
                        <a:pt x="21431" y="235630"/>
                        <a:pt x="12401" y="223971"/>
                        <a:pt x="7715" y="210598"/>
                      </a:cubicBezTo>
                      <a:lnTo>
                        <a:pt x="35433" y="198996"/>
                      </a:lnTo>
                      <a:cubicBezTo>
                        <a:pt x="38919" y="209283"/>
                        <a:pt x="45206" y="217627"/>
                        <a:pt x="54178" y="224085"/>
                      </a:cubicBezTo>
                      <a:cubicBezTo>
                        <a:pt x="63151" y="230486"/>
                        <a:pt x="73895" y="233744"/>
                        <a:pt x="86297" y="233744"/>
                      </a:cubicBezTo>
                      <a:cubicBezTo>
                        <a:pt x="104756" y="233744"/>
                        <a:pt x="118929" y="228372"/>
                        <a:pt x="128873" y="217685"/>
                      </a:cubicBezTo>
                      <a:cubicBezTo>
                        <a:pt x="138817" y="206940"/>
                        <a:pt x="143790" y="191967"/>
                        <a:pt x="143790" y="172765"/>
                      </a:cubicBezTo>
                      <a:lnTo>
                        <a:pt x="143790" y="154191"/>
                      </a:lnTo>
                      <a:lnTo>
                        <a:pt x="142361" y="154191"/>
                      </a:lnTo>
                      <a:cubicBezTo>
                        <a:pt x="136760" y="163106"/>
                        <a:pt x="128702" y="170479"/>
                        <a:pt x="118186" y="176308"/>
                      </a:cubicBezTo>
                      <a:cubicBezTo>
                        <a:pt x="107671" y="182137"/>
                        <a:pt x="95726" y="185052"/>
                        <a:pt x="82410" y="185052"/>
                      </a:cubicBezTo>
                      <a:cubicBezTo>
                        <a:pt x="67666" y="185052"/>
                        <a:pt x="54007" y="181052"/>
                        <a:pt x="41377" y="173108"/>
                      </a:cubicBezTo>
                      <a:cubicBezTo>
                        <a:pt x="28747" y="165164"/>
                        <a:pt x="18688" y="154134"/>
                        <a:pt x="11202" y="140018"/>
                      </a:cubicBezTo>
                      <a:cubicBezTo>
                        <a:pt x="3715" y="125959"/>
                        <a:pt x="0" y="110071"/>
                        <a:pt x="0" y="92526"/>
                      </a:cubicBezTo>
                      <a:cubicBezTo>
                        <a:pt x="0" y="74924"/>
                        <a:pt x="3715" y="59093"/>
                        <a:pt x="11202" y="45034"/>
                      </a:cubicBezTo>
                      <a:cubicBezTo>
                        <a:pt x="18688" y="30976"/>
                        <a:pt x="28747" y="19946"/>
                        <a:pt x="41377" y="11945"/>
                      </a:cubicBezTo>
                      <a:cubicBezTo>
                        <a:pt x="54007" y="3943"/>
                        <a:pt x="67666" y="0"/>
                        <a:pt x="82410" y="0"/>
                      </a:cubicBezTo>
                      <a:cubicBezTo>
                        <a:pt x="95726" y="0"/>
                        <a:pt x="107671" y="2915"/>
                        <a:pt x="118186" y="8744"/>
                      </a:cubicBezTo>
                      <a:cubicBezTo>
                        <a:pt x="128702" y="14574"/>
                        <a:pt x="136760" y="21946"/>
                        <a:pt x="142361" y="30861"/>
                      </a:cubicBezTo>
                      <a:lnTo>
                        <a:pt x="143790" y="30861"/>
                      </a:lnTo>
                      <a:lnTo>
                        <a:pt x="143790" y="5601"/>
                      </a:lnTo>
                      <a:lnTo>
                        <a:pt x="172193" y="5601"/>
                      </a:lnTo>
                      <a:lnTo>
                        <a:pt x="172193" y="172536"/>
                      </a:lnTo>
                      <a:cubicBezTo>
                        <a:pt x="172193" y="191681"/>
                        <a:pt x="168421" y="207969"/>
                        <a:pt x="160991" y="221285"/>
                      </a:cubicBezTo>
                      <a:cubicBezTo>
                        <a:pt x="153505" y="234601"/>
                        <a:pt x="143275" y="244545"/>
                        <a:pt x="130302" y="251060"/>
                      </a:cubicBezTo>
                      <a:cubicBezTo>
                        <a:pt x="117329" y="257575"/>
                        <a:pt x="102642" y="260890"/>
                        <a:pt x="86297" y="260890"/>
                      </a:cubicBezTo>
                      <a:cubicBezTo>
                        <a:pt x="65265" y="260718"/>
                        <a:pt x="48063" y="255746"/>
                        <a:pt x="34747" y="245688"/>
                      </a:cubicBezTo>
                      <a:close/>
                      <a:moveTo>
                        <a:pt x="115386" y="150076"/>
                      </a:moveTo>
                      <a:cubicBezTo>
                        <a:pt x="124016" y="144818"/>
                        <a:pt x="130988" y="137217"/>
                        <a:pt x="136246" y="127330"/>
                      </a:cubicBezTo>
                      <a:cubicBezTo>
                        <a:pt x="141503" y="117444"/>
                        <a:pt x="144132" y="105842"/>
                        <a:pt x="144132" y="92412"/>
                      </a:cubicBezTo>
                      <a:cubicBezTo>
                        <a:pt x="144132" y="79039"/>
                        <a:pt x="141503" y="67323"/>
                        <a:pt x="136246" y="57322"/>
                      </a:cubicBezTo>
                      <a:cubicBezTo>
                        <a:pt x="130988" y="47320"/>
                        <a:pt x="124016" y="39777"/>
                        <a:pt x="115386" y="34576"/>
                      </a:cubicBezTo>
                      <a:cubicBezTo>
                        <a:pt x="106756" y="29375"/>
                        <a:pt x="97269" y="26803"/>
                        <a:pt x="86982" y="26803"/>
                      </a:cubicBezTo>
                      <a:cubicBezTo>
                        <a:pt x="76695" y="26803"/>
                        <a:pt x="67208" y="29432"/>
                        <a:pt x="58579" y="34747"/>
                      </a:cubicBezTo>
                      <a:cubicBezTo>
                        <a:pt x="49949" y="40062"/>
                        <a:pt x="42977" y="47606"/>
                        <a:pt x="37719" y="57493"/>
                      </a:cubicBezTo>
                      <a:cubicBezTo>
                        <a:pt x="32461" y="67380"/>
                        <a:pt x="29832" y="78981"/>
                        <a:pt x="29832" y="92412"/>
                      </a:cubicBezTo>
                      <a:cubicBezTo>
                        <a:pt x="29832" y="105842"/>
                        <a:pt x="32461" y="117444"/>
                        <a:pt x="37719" y="127330"/>
                      </a:cubicBezTo>
                      <a:cubicBezTo>
                        <a:pt x="42977" y="137217"/>
                        <a:pt x="49949" y="144761"/>
                        <a:pt x="58579" y="150076"/>
                      </a:cubicBezTo>
                      <a:cubicBezTo>
                        <a:pt x="67208" y="155391"/>
                        <a:pt x="76695" y="158020"/>
                        <a:pt x="86982" y="158020"/>
                      </a:cubicBezTo>
                      <a:cubicBezTo>
                        <a:pt x="97269" y="158020"/>
                        <a:pt x="106756" y="155334"/>
                        <a:pt x="115386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EB7272B-5202-F52D-F51C-5BD7558878B3}"/>
                    </a:ext>
                  </a:extLst>
                </p:cNvPr>
                <p:cNvSpPr/>
                <p:nvPr/>
              </p:nvSpPr>
              <p:spPr>
                <a:xfrm>
                  <a:off x="4308367" y="5339581"/>
                  <a:ext cx="29775" cy="251059"/>
                </a:xfrm>
                <a:custGeom>
                  <a:avLst/>
                  <a:gdLst>
                    <a:gd name="connsiteX0" fmla="*/ 0 w 29775"/>
                    <a:gd name="connsiteY0" fmla="*/ 0 h 251059"/>
                    <a:gd name="connsiteX1" fmla="*/ 29775 w 29775"/>
                    <a:gd name="connsiteY1" fmla="*/ 0 h 251059"/>
                    <a:gd name="connsiteX2" fmla="*/ 29775 w 29775"/>
                    <a:gd name="connsiteY2" fmla="*/ 251060 h 251059"/>
                    <a:gd name="connsiteX3" fmla="*/ 0 w 29775"/>
                    <a:gd name="connsiteY3" fmla="*/ 251060 h 251059"/>
                    <a:gd name="connsiteX4" fmla="*/ 0 w 29775"/>
                    <a:gd name="connsiteY4" fmla="*/ 0 h 25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75" h="251059">
                      <a:moveTo>
                        <a:pt x="0" y="0"/>
                      </a:moveTo>
                      <a:lnTo>
                        <a:pt x="29775" y="0"/>
                      </a:lnTo>
                      <a:lnTo>
                        <a:pt x="29775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692CE57-B20B-F10B-17DF-258801C70344}"/>
                    </a:ext>
                  </a:extLst>
                </p:cNvPr>
                <p:cNvSpPr/>
                <p:nvPr/>
              </p:nvSpPr>
              <p:spPr>
                <a:xfrm>
                  <a:off x="4366545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2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6 w 168992"/>
                    <a:gd name="connsiteY3" fmla="*/ 46120 h 185222"/>
                    <a:gd name="connsiteX4" fmla="*/ 40520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3 w 168992"/>
                    <a:gd name="connsiteY8" fmla="*/ 91212 h 185222"/>
                    <a:gd name="connsiteX9" fmla="*/ 168307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1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0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503 w 168992"/>
                    <a:gd name="connsiteY19" fmla="*/ 73324 h 185222"/>
                    <a:gd name="connsiteX20" fmla="*/ 131559 w 168992"/>
                    <a:gd name="connsiteY20" fmla="*/ 52292 h 185222"/>
                    <a:gd name="connsiteX21" fmla="*/ 114529 w 168992"/>
                    <a:gd name="connsiteY21" fmla="*/ 34404 h 185222"/>
                    <a:gd name="connsiteX22" fmla="*/ 84525 w 168992"/>
                    <a:gd name="connsiteY22" fmla="*/ 27032 h 185222"/>
                    <a:gd name="connsiteX23" fmla="*/ 50521 w 168992"/>
                    <a:gd name="connsiteY23" fmla="*/ 39662 h 185222"/>
                    <a:gd name="connsiteX24" fmla="*/ 32290 w 168992"/>
                    <a:gd name="connsiteY24" fmla="*/ 73324 h 185222"/>
                    <a:gd name="connsiteX25" fmla="*/ 137503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2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6" y="46120"/>
                      </a:cubicBezTo>
                      <a:cubicBezTo>
                        <a:pt x="17545" y="32004"/>
                        <a:pt x="27546" y="20745"/>
                        <a:pt x="40520" y="12459"/>
                      </a:cubicBezTo>
                      <a:cubicBezTo>
                        <a:pt x="53492" y="4172"/>
                        <a:pt x="68409" y="0"/>
                        <a:pt x="85211" y="0"/>
                      </a:cubicBezTo>
                      <a:cubicBezTo>
                        <a:pt x="102070" y="0"/>
                        <a:pt x="116815" y="3772"/>
                        <a:pt x="129559" y="11373"/>
                      </a:cubicBezTo>
                      <a:cubicBezTo>
                        <a:pt x="142304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3" y="73209"/>
                        <a:pt x="168993" y="91212"/>
                      </a:cubicBezTo>
                      <a:cubicBezTo>
                        <a:pt x="168993" y="94469"/>
                        <a:pt x="168764" y="96812"/>
                        <a:pt x="168307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9" y="122358"/>
                        <a:pt x="39605" y="131388"/>
                      </a:cubicBezTo>
                      <a:cubicBezTo>
                        <a:pt x="45434" y="140418"/>
                        <a:pt x="52750" y="147104"/>
                        <a:pt x="61551" y="151562"/>
                      </a:cubicBezTo>
                      <a:cubicBezTo>
                        <a:pt x="70294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0" y="125958"/>
                      </a:cubicBezTo>
                      <a:lnTo>
                        <a:pt x="165849" y="138589"/>
                      </a:lnTo>
                      <a:cubicBezTo>
                        <a:pt x="158363" y="152591"/>
                        <a:pt x="148019" y="163906"/>
                        <a:pt x="134817" y="172421"/>
                      </a:cubicBezTo>
                      <a:cubicBezTo>
                        <a:pt x="121615" y="180937"/>
                        <a:pt x="105785" y="185223"/>
                        <a:pt x="87325" y="185223"/>
                      </a:cubicBezTo>
                      <a:cubicBezTo>
                        <a:pt x="70523" y="185166"/>
                        <a:pt x="55493" y="181223"/>
                        <a:pt x="42234" y="173279"/>
                      </a:cubicBezTo>
                      <a:close/>
                      <a:moveTo>
                        <a:pt x="137503" y="73324"/>
                      </a:moveTo>
                      <a:cubicBezTo>
                        <a:pt x="137046" y="66351"/>
                        <a:pt x="135045" y="59322"/>
                        <a:pt x="131559" y="52292"/>
                      </a:cubicBezTo>
                      <a:cubicBezTo>
                        <a:pt x="128073" y="45263"/>
                        <a:pt x="122358" y="39319"/>
                        <a:pt x="114529" y="34404"/>
                      </a:cubicBezTo>
                      <a:cubicBezTo>
                        <a:pt x="106699" y="29489"/>
                        <a:pt x="96698" y="27032"/>
                        <a:pt x="84525" y="27032"/>
                      </a:cubicBezTo>
                      <a:cubicBezTo>
                        <a:pt x="71438" y="27032"/>
                        <a:pt x="60065" y="31261"/>
                        <a:pt x="50521" y="39662"/>
                      </a:cubicBezTo>
                      <a:cubicBezTo>
                        <a:pt x="40920" y="48063"/>
                        <a:pt x="34862" y="59322"/>
                        <a:pt x="32290" y="73324"/>
                      </a:cubicBezTo>
                      <a:lnTo>
                        <a:pt x="137503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E7E8B13-B2DC-6305-3407-0BFDA0DA8057}"/>
                    </a:ext>
                  </a:extLst>
                </p:cNvPr>
                <p:cNvSpPr/>
                <p:nvPr/>
              </p:nvSpPr>
              <p:spPr>
                <a:xfrm>
                  <a:off x="4649552" y="5339581"/>
                  <a:ext cx="203053" cy="251002"/>
                </a:xfrm>
                <a:custGeom>
                  <a:avLst/>
                  <a:gdLst>
                    <a:gd name="connsiteX0" fmla="*/ 0 w 203053"/>
                    <a:gd name="connsiteY0" fmla="*/ 0 h 251002"/>
                    <a:gd name="connsiteX1" fmla="*/ 76124 w 203053"/>
                    <a:gd name="connsiteY1" fmla="*/ 0 h 251002"/>
                    <a:gd name="connsiteX2" fmla="*/ 143446 w 203053"/>
                    <a:gd name="connsiteY2" fmla="*/ 15945 h 251002"/>
                    <a:gd name="connsiteX3" fmla="*/ 187624 w 203053"/>
                    <a:gd name="connsiteY3" fmla="*/ 60293 h 251002"/>
                    <a:gd name="connsiteX4" fmla="*/ 203054 w 203053"/>
                    <a:gd name="connsiteY4" fmla="*/ 125502 h 251002"/>
                    <a:gd name="connsiteX5" fmla="*/ 187624 w 203053"/>
                    <a:gd name="connsiteY5" fmla="*/ 190710 h 251002"/>
                    <a:gd name="connsiteX6" fmla="*/ 143446 w 203053"/>
                    <a:gd name="connsiteY6" fmla="*/ 235058 h 251002"/>
                    <a:gd name="connsiteX7" fmla="*/ 76124 w 203053"/>
                    <a:gd name="connsiteY7" fmla="*/ 251003 h 251002"/>
                    <a:gd name="connsiteX8" fmla="*/ 0 w 203053"/>
                    <a:gd name="connsiteY8" fmla="*/ 251003 h 251002"/>
                    <a:gd name="connsiteX9" fmla="*/ 0 w 203053"/>
                    <a:gd name="connsiteY9" fmla="*/ 0 h 251002"/>
                    <a:gd name="connsiteX10" fmla="*/ 76067 w 203053"/>
                    <a:gd name="connsiteY10" fmla="*/ 222657 h 251002"/>
                    <a:gd name="connsiteX11" fmla="*/ 146533 w 203053"/>
                    <a:gd name="connsiteY11" fmla="*/ 197053 h 251002"/>
                    <a:gd name="connsiteX12" fmla="*/ 172479 w 203053"/>
                    <a:gd name="connsiteY12" fmla="*/ 125502 h 251002"/>
                    <a:gd name="connsiteX13" fmla="*/ 146533 w 203053"/>
                    <a:gd name="connsiteY13" fmla="*/ 53950 h 251002"/>
                    <a:gd name="connsiteX14" fmla="*/ 76067 w 203053"/>
                    <a:gd name="connsiteY14" fmla="*/ 28347 h 251002"/>
                    <a:gd name="connsiteX15" fmla="*/ 29775 w 203053"/>
                    <a:gd name="connsiteY15" fmla="*/ 28347 h 251002"/>
                    <a:gd name="connsiteX16" fmla="*/ 29775 w 203053"/>
                    <a:gd name="connsiteY16" fmla="*/ 222599 h 251002"/>
                    <a:gd name="connsiteX17" fmla="*/ 76067 w 203053"/>
                    <a:gd name="connsiteY17" fmla="*/ 222599 h 2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053" h="251002">
                      <a:moveTo>
                        <a:pt x="0" y="0"/>
                      </a:moveTo>
                      <a:lnTo>
                        <a:pt x="76124" y="0"/>
                      </a:lnTo>
                      <a:cubicBezTo>
                        <a:pt x="101841" y="0"/>
                        <a:pt x="124301" y="5315"/>
                        <a:pt x="143446" y="15945"/>
                      </a:cubicBezTo>
                      <a:cubicBezTo>
                        <a:pt x="162592" y="26575"/>
                        <a:pt x="177336" y="41377"/>
                        <a:pt x="187624" y="60293"/>
                      </a:cubicBezTo>
                      <a:cubicBezTo>
                        <a:pt x="197910" y="79210"/>
                        <a:pt x="203054" y="100984"/>
                        <a:pt x="203054" y="125502"/>
                      </a:cubicBezTo>
                      <a:cubicBezTo>
                        <a:pt x="203054" y="150019"/>
                        <a:pt x="197910" y="171793"/>
                        <a:pt x="187624" y="190710"/>
                      </a:cubicBezTo>
                      <a:cubicBezTo>
                        <a:pt x="177336" y="209626"/>
                        <a:pt x="162592" y="224428"/>
                        <a:pt x="143446" y="235058"/>
                      </a:cubicBezTo>
                      <a:cubicBezTo>
                        <a:pt x="124301" y="245688"/>
                        <a:pt x="101841" y="251003"/>
                        <a:pt x="76124" y="251003"/>
                      </a:cubicBezTo>
                      <a:lnTo>
                        <a:pt x="0" y="251003"/>
                      </a:lnTo>
                      <a:lnTo>
                        <a:pt x="0" y="0"/>
                      </a:lnTo>
                      <a:close/>
                      <a:moveTo>
                        <a:pt x="76067" y="222657"/>
                      </a:moveTo>
                      <a:cubicBezTo>
                        <a:pt x="105728" y="222657"/>
                        <a:pt x="129273" y="214141"/>
                        <a:pt x="146533" y="197053"/>
                      </a:cubicBezTo>
                      <a:cubicBezTo>
                        <a:pt x="163849" y="179965"/>
                        <a:pt x="172479" y="156134"/>
                        <a:pt x="172479" y="125502"/>
                      </a:cubicBezTo>
                      <a:cubicBezTo>
                        <a:pt x="172479" y="94869"/>
                        <a:pt x="163849" y="71037"/>
                        <a:pt x="146533" y="53950"/>
                      </a:cubicBezTo>
                      <a:cubicBezTo>
                        <a:pt x="129216" y="36862"/>
                        <a:pt x="105728" y="28347"/>
                        <a:pt x="76067" y="28347"/>
                      </a:cubicBezTo>
                      <a:lnTo>
                        <a:pt x="29775" y="28347"/>
                      </a:lnTo>
                      <a:lnTo>
                        <a:pt x="29775" y="222599"/>
                      </a:lnTo>
                      <a:lnTo>
                        <a:pt x="76067" y="22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CA5D812F-7F89-0FDB-E33A-7020880285E7}"/>
                    </a:ext>
                  </a:extLst>
                </p:cNvPr>
                <p:cNvSpPr/>
                <p:nvPr/>
              </p:nvSpPr>
              <p:spPr>
                <a:xfrm>
                  <a:off x="4877866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3 w 168992"/>
                    <a:gd name="connsiteY8" fmla="*/ 91212 h 185222"/>
                    <a:gd name="connsiteX9" fmla="*/ 168306 w 168992"/>
                    <a:gd name="connsiteY9" fmla="*/ 98241 h 185222"/>
                    <a:gd name="connsiteX10" fmla="*/ 30175 w 168992"/>
                    <a:gd name="connsiteY10" fmla="*/ 98241 h 185222"/>
                    <a:gd name="connsiteX11" fmla="*/ 39662 w 168992"/>
                    <a:gd name="connsiteY11" fmla="*/ 131388 h 185222"/>
                    <a:gd name="connsiteX12" fmla="*/ 61550 w 168992"/>
                    <a:gd name="connsiteY12" fmla="*/ 151562 h 185222"/>
                    <a:gd name="connsiteX13" fmla="*/ 88754 w 168992"/>
                    <a:gd name="connsiteY13" fmla="*/ 158248 h 185222"/>
                    <a:gd name="connsiteX14" fmla="*/ 139617 w 168992"/>
                    <a:gd name="connsiteY14" fmla="*/ 125958 h 185222"/>
                    <a:gd name="connsiteX15" fmla="*/ 165906 w 168992"/>
                    <a:gd name="connsiteY15" fmla="*/ 138589 h 185222"/>
                    <a:gd name="connsiteX16" fmla="*/ 134874 w 168992"/>
                    <a:gd name="connsiteY16" fmla="*/ 172421 h 185222"/>
                    <a:gd name="connsiteX17" fmla="*/ 87382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388 w 168992"/>
                    <a:gd name="connsiteY19" fmla="*/ 73324 h 185222"/>
                    <a:gd name="connsiteX20" fmla="*/ 131445 w 168992"/>
                    <a:gd name="connsiteY20" fmla="*/ 52292 h 185222"/>
                    <a:gd name="connsiteX21" fmla="*/ 114414 w 168992"/>
                    <a:gd name="connsiteY21" fmla="*/ 34404 h 185222"/>
                    <a:gd name="connsiteX22" fmla="*/ 84410 w 168992"/>
                    <a:gd name="connsiteY22" fmla="*/ 27032 h 185222"/>
                    <a:gd name="connsiteX23" fmla="*/ 50406 w 168992"/>
                    <a:gd name="connsiteY23" fmla="*/ 39662 h 185222"/>
                    <a:gd name="connsiteX24" fmla="*/ 32175 w 168992"/>
                    <a:gd name="connsiteY24" fmla="*/ 73324 h 185222"/>
                    <a:gd name="connsiteX25" fmla="*/ 137388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6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13" y="0"/>
                        <a:pt x="116815" y="3772"/>
                        <a:pt x="129559" y="11373"/>
                      </a:cubicBezTo>
                      <a:cubicBezTo>
                        <a:pt x="142303" y="18974"/>
                        <a:pt x="152076" y="29661"/>
                        <a:pt x="158820" y="43491"/>
                      </a:cubicBezTo>
                      <a:cubicBezTo>
                        <a:pt x="165563" y="57321"/>
                        <a:pt x="168993" y="73209"/>
                        <a:pt x="168993" y="91212"/>
                      </a:cubicBezTo>
                      <a:cubicBezTo>
                        <a:pt x="168993" y="94469"/>
                        <a:pt x="168764" y="96812"/>
                        <a:pt x="168306" y="98241"/>
                      </a:cubicBezTo>
                      <a:lnTo>
                        <a:pt x="30175" y="98241"/>
                      </a:lnTo>
                      <a:cubicBezTo>
                        <a:pt x="30632" y="111328"/>
                        <a:pt x="33775" y="122358"/>
                        <a:pt x="39662" y="131388"/>
                      </a:cubicBezTo>
                      <a:cubicBezTo>
                        <a:pt x="45491" y="140418"/>
                        <a:pt x="52807" y="147104"/>
                        <a:pt x="61550" y="151562"/>
                      </a:cubicBezTo>
                      <a:cubicBezTo>
                        <a:pt x="70294" y="156019"/>
                        <a:pt x="79381" y="158248"/>
                        <a:pt x="88754" y="158248"/>
                      </a:cubicBezTo>
                      <a:cubicBezTo>
                        <a:pt x="110700" y="158248"/>
                        <a:pt x="127673" y="147504"/>
                        <a:pt x="139617" y="125958"/>
                      </a:cubicBezTo>
                      <a:lnTo>
                        <a:pt x="165906" y="138589"/>
                      </a:lnTo>
                      <a:cubicBezTo>
                        <a:pt x="158420" y="152591"/>
                        <a:pt x="148076" y="163906"/>
                        <a:pt x="134874" y="172421"/>
                      </a:cubicBezTo>
                      <a:cubicBezTo>
                        <a:pt x="121672" y="180937"/>
                        <a:pt x="105842" y="185223"/>
                        <a:pt x="87382" y="185223"/>
                      </a:cubicBezTo>
                      <a:cubicBezTo>
                        <a:pt x="70409" y="185166"/>
                        <a:pt x="55435" y="181223"/>
                        <a:pt x="42234" y="173279"/>
                      </a:cubicBezTo>
                      <a:close/>
                      <a:moveTo>
                        <a:pt x="137388" y="73324"/>
                      </a:moveTo>
                      <a:cubicBezTo>
                        <a:pt x="136931" y="66351"/>
                        <a:pt x="134931" y="59322"/>
                        <a:pt x="131445" y="52292"/>
                      </a:cubicBezTo>
                      <a:cubicBezTo>
                        <a:pt x="127959" y="45263"/>
                        <a:pt x="122301" y="39319"/>
                        <a:pt x="114414" y="34404"/>
                      </a:cubicBezTo>
                      <a:cubicBezTo>
                        <a:pt x="106585" y="29489"/>
                        <a:pt x="96583" y="27032"/>
                        <a:pt x="84410" y="27032"/>
                      </a:cubicBezTo>
                      <a:cubicBezTo>
                        <a:pt x="71323" y="27032"/>
                        <a:pt x="59950" y="31261"/>
                        <a:pt x="50406" y="39662"/>
                      </a:cubicBezTo>
                      <a:cubicBezTo>
                        <a:pt x="40805" y="48063"/>
                        <a:pt x="34747" y="59322"/>
                        <a:pt x="32175" y="73324"/>
                      </a:cubicBezTo>
                      <a:lnTo>
                        <a:pt x="137388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7012FA4-1782-A7C2-A37A-9132345DF52F}"/>
                    </a:ext>
                  </a:extLst>
                </p:cNvPr>
                <p:cNvSpPr/>
                <p:nvPr/>
              </p:nvSpPr>
              <p:spPr>
                <a:xfrm>
                  <a:off x="5053831" y="5416734"/>
                  <a:ext cx="171850" cy="173907"/>
                </a:xfrm>
                <a:custGeom>
                  <a:avLst/>
                  <a:gdLst>
                    <a:gd name="connsiteX0" fmla="*/ 0 w 171850"/>
                    <a:gd name="connsiteY0" fmla="*/ 0 h 173907"/>
                    <a:gd name="connsiteX1" fmla="*/ 32290 w 171850"/>
                    <a:gd name="connsiteY1" fmla="*/ 0 h 173907"/>
                    <a:gd name="connsiteX2" fmla="*/ 85611 w 171850"/>
                    <a:gd name="connsiteY2" fmla="*/ 138874 h 173907"/>
                    <a:gd name="connsiteX3" fmla="*/ 86296 w 171850"/>
                    <a:gd name="connsiteY3" fmla="*/ 138874 h 173907"/>
                    <a:gd name="connsiteX4" fmla="*/ 140303 w 171850"/>
                    <a:gd name="connsiteY4" fmla="*/ 0 h 173907"/>
                    <a:gd name="connsiteX5" fmla="*/ 171850 w 171850"/>
                    <a:gd name="connsiteY5" fmla="*/ 0 h 173907"/>
                    <a:gd name="connsiteX6" fmla="*/ 100641 w 171850"/>
                    <a:gd name="connsiteY6" fmla="*/ 173907 h 173907"/>
                    <a:gd name="connsiteX7" fmla="*/ 70466 w 171850"/>
                    <a:gd name="connsiteY7" fmla="*/ 173907 h 173907"/>
                    <a:gd name="connsiteX8" fmla="*/ 0 w 171850"/>
                    <a:gd name="connsiteY8" fmla="*/ 0 h 173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850" h="173907">
                      <a:moveTo>
                        <a:pt x="0" y="0"/>
                      </a:moveTo>
                      <a:lnTo>
                        <a:pt x="32290" y="0"/>
                      </a:lnTo>
                      <a:lnTo>
                        <a:pt x="85611" y="138874"/>
                      </a:lnTo>
                      <a:lnTo>
                        <a:pt x="86296" y="138874"/>
                      </a:lnTo>
                      <a:lnTo>
                        <a:pt x="140303" y="0"/>
                      </a:lnTo>
                      <a:lnTo>
                        <a:pt x="171850" y="0"/>
                      </a:lnTo>
                      <a:lnTo>
                        <a:pt x="100641" y="173907"/>
                      </a:lnTo>
                      <a:lnTo>
                        <a:pt x="70466" y="1739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8D602A7-1F17-14CA-9E6F-AFDBFA80D282}"/>
                    </a:ext>
                  </a:extLst>
                </p:cNvPr>
                <p:cNvSpPr/>
                <p:nvPr/>
              </p:nvSpPr>
              <p:spPr>
                <a:xfrm>
                  <a:off x="5237969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2 w 168992"/>
                    <a:gd name="connsiteY8" fmla="*/ 91212 h 185222"/>
                    <a:gd name="connsiteX9" fmla="*/ 168306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0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0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446 w 168992"/>
                    <a:gd name="connsiteY19" fmla="*/ 73324 h 185222"/>
                    <a:gd name="connsiteX20" fmla="*/ 131502 w 168992"/>
                    <a:gd name="connsiteY20" fmla="*/ 52292 h 185222"/>
                    <a:gd name="connsiteX21" fmla="*/ 114471 w 168992"/>
                    <a:gd name="connsiteY21" fmla="*/ 34404 h 185222"/>
                    <a:gd name="connsiteX22" fmla="*/ 84468 w 168992"/>
                    <a:gd name="connsiteY22" fmla="*/ 27032 h 185222"/>
                    <a:gd name="connsiteX23" fmla="*/ 50463 w 168992"/>
                    <a:gd name="connsiteY23" fmla="*/ 39662 h 185222"/>
                    <a:gd name="connsiteX24" fmla="*/ 32232 w 168992"/>
                    <a:gd name="connsiteY24" fmla="*/ 73324 h 185222"/>
                    <a:gd name="connsiteX25" fmla="*/ 137446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6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70" y="0"/>
                        <a:pt x="116814" y="3772"/>
                        <a:pt x="129559" y="11373"/>
                      </a:cubicBezTo>
                      <a:cubicBezTo>
                        <a:pt x="142303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2" y="73209"/>
                        <a:pt x="168992" y="91212"/>
                      </a:cubicBezTo>
                      <a:cubicBezTo>
                        <a:pt x="168992" y="94469"/>
                        <a:pt x="168764" y="96812"/>
                        <a:pt x="168306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8" y="122358"/>
                        <a:pt x="39605" y="131388"/>
                      </a:cubicBezTo>
                      <a:cubicBezTo>
                        <a:pt x="45434" y="140418"/>
                        <a:pt x="52749" y="147104"/>
                        <a:pt x="61550" y="151562"/>
                      </a:cubicBezTo>
                      <a:cubicBezTo>
                        <a:pt x="70294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0" y="125958"/>
                      </a:cubicBezTo>
                      <a:lnTo>
                        <a:pt x="165849" y="138589"/>
                      </a:lnTo>
                      <a:cubicBezTo>
                        <a:pt x="158362" y="152591"/>
                        <a:pt x="148018" y="163906"/>
                        <a:pt x="134817" y="172421"/>
                      </a:cubicBezTo>
                      <a:cubicBezTo>
                        <a:pt x="121615" y="180937"/>
                        <a:pt x="105784" y="185223"/>
                        <a:pt x="87325" y="185223"/>
                      </a:cubicBezTo>
                      <a:cubicBezTo>
                        <a:pt x="70466" y="185166"/>
                        <a:pt x="55435" y="181223"/>
                        <a:pt x="42234" y="173279"/>
                      </a:cubicBezTo>
                      <a:close/>
                      <a:moveTo>
                        <a:pt x="137446" y="73324"/>
                      </a:moveTo>
                      <a:cubicBezTo>
                        <a:pt x="136988" y="66351"/>
                        <a:pt x="134988" y="59322"/>
                        <a:pt x="131502" y="52292"/>
                      </a:cubicBezTo>
                      <a:cubicBezTo>
                        <a:pt x="128016" y="45263"/>
                        <a:pt x="122301" y="39319"/>
                        <a:pt x="114471" y="34404"/>
                      </a:cubicBezTo>
                      <a:cubicBezTo>
                        <a:pt x="106642" y="29489"/>
                        <a:pt x="96641" y="27032"/>
                        <a:pt x="84468" y="27032"/>
                      </a:cubicBezTo>
                      <a:cubicBezTo>
                        <a:pt x="71380" y="27032"/>
                        <a:pt x="60008" y="31261"/>
                        <a:pt x="50463" y="39662"/>
                      </a:cubicBezTo>
                      <a:cubicBezTo>
                        <a:pt x="40862" y="48063"/>
                        <a:pt x="34804" y="59322"/>
                        <a:pt x="32232" y="73324"/>
                      </a:cubicBezTo>
                      <a:lnTo>
                        <a:pt x="137446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913EAD22-8D7A-5B49-CC5C-EB2F12D3E011}"/>
                    </a:ext>
                  </a:extLst>
                </p:cNvPr>
                <p:cNvSpPr/>
                <p:nvPr/>
              </p:nvSpPr>
              <p:spPr>
                <a:xfrm>
                  <a:off x="5437136" y="5339581"/>
                  <a:ext cx="29832" cy="251059"/>
                </a:xfrm>
                <a:custGeom>
                  <a:avLst/>
                  <a:gdLst>
                    <a:gd name="connsiteX0" fmla="*/ 0 w 29832"/>
                    <a:gd name="connsiteY0" fmla="*/ 0 h 251059"/>
                    <a:gd name="connsiteX1" fmla="*/ 29832 w 29832"/>
                    <a:gd name="connsiteY1" fmla="*/ 0 h 251059"/>
                    <a:gd name="connsiteX2" fmla="*/ 29832 w 29832"/>
                    <a:gd name="connsiteY2" fmla="*/ 251060 h 251059"/>
                    <a:gd name="connsiteX3" fmla="*/ 0 w 29832"/>
                    <a:gd name="connsiteY3" fmla="*/ 251060 h 251059"/>
                    <a:gd name="connsiteX4" fmla="*/ 0 w 29832"/>
                    <a:gd name="connsiteY4" fmla="*/ 0 h 25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32" h="251059">
                      <a:moveTo>
                        <a:pt x="0" y="0"/>
                      </a:moveTo>
                      <a:lnTo>
                        <a:pt x="29832" y="0"/>
                      </a:lnTo>
                      <a:lnTo>
                        <a:pt x="29832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6298D85-8223-0763-1DD0-B8E533AD58E9}"/>
                    </a:ext>
                  </a:extLst>
                </p:cNvPr>
                <p:cNvSpPr/>
                <p:nvPr/>
              </p:nvSpPr>
              <p:spPr>
                <a:xfrm>
                  <a:off x="5495372" y="5411133"/>
                  <a:ext cx="178422" cy="185108"/>
                </a:xfrm>
                <a:custGeom>
                  <a:avLst/>
                  <a:gdLst>
                    <a:gd name="connsiteX0" fmla="*/ 43091 w 178422"/>
                    <a:gd name="connsiteY0" fmla="*/ 173050 h 185108"/>
                    <a:gd name="connsiteX1" fmla="*/ 11373 w 178422"/>
                    <a:gd name="connsiteY1" fmla="*/ 139732 h 185108"/>
                    <a:gd name="connsiteX2" fmla="*/ 0 w 178422"/>
                    <a:gd name="connsiteY2" fmla="*/ 92583 h 185108"/>
                    <a:gd name="connsiteX3" fmla="*/ 11373 w 178422"/>
                    <a:gd name="connsiteY3" fmla="*/ 45434 h 185108"/>
                    <a:gd name="connsiteX4" fmla="*/ 43091 w 178422"/>
                    <a:gd name="connsiteY4" fmla="*/ 12116 h 185108"/>
                    <a:gd name="connsiteX5" fmla="*/ 89040 w 178422"/>
                    <a:gd name="connsiteY5" fmla="*/ 0 h 185108"/>
                    <a:gd name="connsiteX6" fmla="*/ 135160 w 178422"/>
                    <a:gd name="connsiteY6" fmla="*/ 12116 h 185108"/>
                    <a:gd name="connsiteX7" fmla="*/ 167049 w 178422"/>
                    <a:gd name="connsiteY7" fmla="*/ 45434 h 185108"/>
                    <a:gd name="connsiteX8" fmla="*/ 178422 w 178422"/>
                    <a:gd name="connsiteY8" fmla="*/ 92583 h 185108"/>
                    <a:gd name="connsiteX9" fmla="*/ 167049 w 178422"/>
                    <a:gd name="connsiteY9" fmla="*/ 139732 h 185108"/>
                    <a:gd name="connsiteX10" fmla="*/ 135160 w 178422"/>
                    <a:gd name="connsiteY10" fmla="*/ 173050 h 185108"/>
                    <a:gd name="connsiteX11" fmla="*/ 89040 w 178422"/>
                    <a:gd name="connsiteY11" fmla="*/ 185109 h 185108"/>
                    <a:gd name="connsiteX12" fmla="*/ 43091 w 178422"/>
                    <a:gd name="connsiteY12" fmla="*/ 173050 h 185108"/>
                    <a:gd name="connsiteX13" fmla="*/ 118472 w 178422"/>
                    <a:gd name="connsiteY13" fmla="*/ 150076 h 185108"/>
                    <a:gd name="connsiteX14" fmla="*/ 140418 w 178422"/>
                    <a:gd name="connsiteY14" fmla="*/ 127102 h 185108"/>
                    <a:gd name="connsiteX15" fmla="*/ 148647 w 178422"/>
                    <a:gd name="connsiteY15" fmla="*/ 92583 h 185108"/>
                    <a:gd name="connsiteX16" fmla="*/ 140418 w 178422"/>
                    <a:gd name="connsiteY16" fmla="*/ 58064 h 185108"/>
                    <a:gd name="connsiteX17" fmla="*/ 118472 w 178422"/>
                    <a:gd name="connsiteY17" fmla="*/ 35090 h 185108"/>
                    <a:gd name="connsiteX18" fmla="*/ 89040 w 178422"/>
                    <a:gd name="connsiteY18" fmla="*/ 27032 h 185108"/>
                    <a:gd name="connsiteX19" fmla="*/ 59950 w 178422"/>
                    <a:gd name="connsiteY19" fmla="*/ 35090 h 185108"/>
                    <a:gd name="connsiteX20" fmla="*/ 38062 w 178422"/>
                    <a:gd name="connsiteY20" fmla="*/ 58064 h 185108"/>
                    <a:gd name="connsiteX21" fmla="*/ 29832 w 178422"/>
                    <a:gd name="connsiteY21" fmla="*/ 92583 h 185108"/>
                    <a:gd name="connsiteX22" fmla="*/ 38062 w 178422"/>
                    <a:gd name="connsiteY22" fmla="*/ 127102 h 185108"/>
                    <a:gd name="connsiteX23" fmla="*/ 59950 w 178422"/>
                    <a:gd name="connsiteY23" fmla="*/ 150076 h 185108"/>
                    <a:gd name="connsiteX24" fmla="*/ 89040 w 178422"/>
                    <a:gd name="connsiteY24" fmla="*/ 158134 h 185108"/>
                    <a:gd name="connsiteX25" fmla="*/ 118472 w 178422"/>
                    <a:gd name="connsiteY25" fmla="*/ 150076 h 18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422" h="185108">
                      <a:moveTo>
                        <a:pt x="43091" y="173050"/>
                      </a:moveTo>
                      <a:cubicBezTo>
                        <a:pt x="29546" y="164992"/>
                        <a:pt x="18974" y="153848"/>
                        <a:pt x="11373" y="139732"/>
                      </a:cubicBezTo>
                      <a:cubicBezTo>
                        <a:pt x="3772" y="125616"/>
                        <a:pt x="0" y="109899"/>
                        <a:pt x="0" y="92583"/>
                      </a:cubicBezTo>
                      <a:cubicBezTo>
                        <a:pt x="0" y="75266"/>
                        <a:pt x="3772" y="59550"/>
                        <a:pt x="11373" y="45434"/>
                      </a:cubicBezTo>
                      <a:cubicBezTo>
                        <a:pt x="18974" y="31261"/>
                        <a:pt x="29546" y="20174"/>
                        <a:pt x="43091" y="12116"/>
                      </a:cubicBezTo>
                      <a:cubicBezTo>
                        <a:pt x="56635" y="4057"/>
                        <a:pt x="71952" y="0"/>
                        <a:pt x="89040" y="0"/>
                      </a:cubicBezTo>
                      <a:cubicBezTo>
                        <a:pt x="106128" y="0"/>
                        <a:pt x="121501" y="4001"/>
                        <a:pt x="135160" y="12116"/>
                      </a:cubicBezTo>
                      <a:cubicBezTo>
                        <a:pt x="148818" y="20174"/>
                        <a:pt x="159448" y="31261"/>
                        <a:pt x="167049" y="45434"/>
                      </a:cubicBezTo>
                      <a:cubicBezTo>
                        <a:pt x="174650" y="59607"/>
                        <a:pt x="178422" y="75266"/>
                        <a:pt x="178422" y="92583"/>
                      </a:cubicBezTo>
                      <a:cubicBezTo>
                        <a:pt x="178422" y="109899"/>
                        <a:pt x="174593" y="125616"/>
                        <a:pt x="167049" y="139732"/>
                      </a:cubicBezTo>
                      <a:cubicBezTo>
                        <a:pt x="159448" y="153905"/>
                        <a:pt x="148818" y="164992"/>
                        <a:pt x="135160" y="173050"/>
                      </a:cubicBezTo>
                      <a:cubicBezTo>
                        <a:pt x="121501" y="181108"/>
                        <a:pt x="106128" y="185109"/>
                        <a:pt x="89040" y="185109"/>
                      </a:cubicBezTo>
                      <a:cubicBezTo>
                        <a:pt x="71952" y="185109"/>
                        <a:pt x="56635" y="181108"/>
                        <a:pt x="43091" y="173050"/>
                      </a:cubicBezTo>
                      <a:close/>
                      <a:moveTo>
                        <a:pt x="118472" y="150076"/>
                      </a:moveTo>
                      <a:cubicBezTo>
                        <a:pt x="127616" y="144704"/>
                        <a:pt x="134874" y="137046"/>
                        <a:pt x="140418" y="127102"/>
                      </a:cubicBezTo>
                      <a:cubicBezTo>
                        <a:pt x="145904" y="117158"/>
                        <a:pt x="148647" y="105670"/>
                        <a:pt x="148647" y="92583"/>
                      </a:cubicBezTo>
                      <a:cubicBezTo>
                        <a:pt x="148647" y="79496"/>
                        <a:pt x="145904" y="68008"/>
                        <a:pt x="140418" y="58064"/>
                      </a:cubicBezTo>
                      <a:cubicBezTo>
                        <a:pt x="134931" y="48120"/>
                        <a:pt x="127616" y="40462"/>
                        <a:pt x="118472" y="35090"/>
                      </a:cubicBezTo>
                      <a:cubicBezTo>
                        <a:pt x="109385" y="29718"/>
                        <a:pt x="99555" y="27032"/>
                        <a:pt x="89040" y="27032"/>
                      </a:cubicBezTo>
                      <a:cubicBezTo>
                        <a:pt x="78753" y="27032"/>
                        <a:pt x="69037" y="29718"/>
                        <a:pt x="59950" y="35090"/>
                      </a:cubicBezTo>
                      <a:cubicBezTo>
                        <a:pt x="50863" y="40462"/>
                        <a:pt x="43548" y="48120"/>
                        <a:pt x="38062" y="58064"/>
                      </a:cubicBezTo>
                      <a:cubicBezTo>
                        <a:pt x="32576" y="68008"/>
                        <a:pt x="29832" y="79496"/>
                        <a:pt x="29832" y="92583"/>
                      </a:cubicBezTo>
                      <a:cubicBezTo>
                        <a:pt x="29832" y="105670"/>
                        <a:pt x="32576" y="117215"/>
                        <a:pt x="38062" y="127102"/>
                      </a:cubicBezTo>
                      <a:cubicBezTo>
                        <a:pt x="43548" y="137046"/>
                        <a:pt x="50863" y="144704"/>
                        <a:pt x="59950" y="150076"/>
                      </a:cubicBezTo>
                      <a:cubicBezTo>
                        <a:pt x="69094" y="155448"/>
                        <a:pt x="78753" y="158134"/>
                        <a:pt x="89040" y="158134"/>
                      </a:cubicBezTo>
                      <a:cubicBezTo>
                        <a:pt x="99555" y="158134"/>
                        <a:pt x="109385" y="155448"/>
                        <a:pt x="118472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E676AF2-4788-5C95-212D-0B66DD5E6D5B}"/>
                    </a:ext>
                  </a:extLst>
                </p:cNvPr>
                <p:cNvSpPr/>
                <p:nvPr/>
              </p:nvSpPr>
              <p:spPr>
                <a:xfrm>
                  <a:off x="5700826" y="5411133"/>
                  <a:ext cx="173164" cy="255231"/>
                </a:xfrm>
                <a:custGeom>
                  <a:avLst/>
                  <a:gdLst>
                    <a:gd name="connsiteX0" fmla="*/ 0 w 173164"/>
                    <a:gd name="connsiteY0" fmla="*/ 5601 h 255231"/>
                    <a:gd name="connsiteX1" fmla="*/ 28403 w 173164"/>
                    <a:gd name="connsiteY1" fmla="*/ 5601 h 255231"/>
                    <a:gd name="connsiteX2" fmla="*/ 28403 w 173164"/>
                    <a:gd name="connsiteY2" fmla="*/ 31204 h 255231"/>
                    <a:gd name="connsiteX3" fmla="*/ 29775 w 173164"/>
                    <a:gd name="connsiteY3" fmla="*/ 31204 h 255231"/>
                    <a:gd name="connsiteX4" fmla="*/ 53950 w 173164"/>
                    <a:gd name="connsiteY4" fmla="*/ 8915 h 255231"/>
                    <a:gd name="connsiteX5" fmla="*/ 90411 w 173164"/>
                    <a:gd name="connsiteY5" fmla="*/ 0 h 255231"/>
                    <a:gd name="connsiteX6" fmla="*/ 131788 w 173164"/>
                    <a:gd name="connsiteY6" fmla="*/ 12116 h 255231"/>
                    <a:gd name="connsiteX7" fmla="*/ 161963 w 173164"/>
                    <a:gd name="connsiteY7" fmla="*/ 45263 h 255231"/>
                    <a:gd name="connsiteX8" fmla="*/ 173164 w 173164"/>
                    <a:gd name="connsiteY8" fmla="*/ 92583 h 255231"/>
                    <a:gd name="connsiteX9" fmla="*/ 161963 w 173164"/>
                    <a:gd name="connsiteY9" fmla="*/ 139903 h 255231"/>
                    <a:gd name="connsiteX10" fmla="*/ 131788 w 173164"/>
                    <a:gd name="connsiteY10" fmla="*/ 173050 h 255231"/>
                    <a:gd name="connsiteX11" fmla="*/ 90411 w 173164"/>
                    <a:gd name="connsiteY11" fmla="*/ 185109 h 255231"/>
                    <a:gd name="connsiteX12" fmla="*/ 53778 w 173164"/>
                    <a:gd name="connsiteY12" fmla="*/ 176193 h 255231"/>
                    <a:gd name="connsiteX13" fmla="*/ 29775 w 173164"/>
                    <a:gd name="connsiteY13" fmla="*/ 153562 h 255231"/>
                    <a:gd name="connsiteX14" fmla="*/ 28403 w 173164"/>
                    <a:gd name="connsiteY14" fmla="*/ 153562 h 255231"/>
                    <a:gd name="connsiteX15" fmla="*/ 29775 w 173164"/>
                    <a:gd name="connsiteY15" fmla="*/ 177736 h 255231"/>
                    <a:gd name="connsiteX16" fmla="*/ 29775 w 173164"/>
                    <a:gd name="connsiteY16" fmla="*/ 255232 h 255231"/>
                    <a:gd name="connsiteX17" fmla="*/ 0 w 173164"/>
                    <a:gd name="connsiteY17" fmla="*/ 255232 h 255231"/>
                    <a:gd name="connsiteX18" fmla="*/ 0 w 173164"/>
                    <a:gd name="connsiteY18" fmla="*/ 5601 h 255231"/>
                    <a:gd name="connsiteX19" fmla="*/ 114471 w 173164"/>
                    <a:gd name="connsiteY19" fmla="*/ 150076 h 255231"/>
                    <a:gd name="connsiteX20" fmla="*/ 135502 w 173164"/>
                    <a:gd name="connsiteY20" fmla="*/ 127102 h 255231"/>
                    <a:gd name="connsiteX21" fmla="*/ 143389 w 173164"/>
                    <a:gd name="connsiteY21" fmla="*/ 92583 h 255231"/>
                    <a:gd name="connsiteX22" fmla="*/ 135502 w 173164"/>
                    <a:gd name="connsiteY22" fmla="*/ 58064 h 255231"/>
                    <a:gd name="connsiteX23" fmla="*/ 114471 w 173164"/>
                    <a:gd name="connsiteY23" fmla="*/ 35090 h 255231"/>
                    <a:gd name="connsiteX24" fmla="*/ 85896 w 173164"/>
                    <a:gd name="connsiteY24" fmla="*/ 27032 h 255231"/>
                    <a:gd name="connsiteX25" fmla="*/ 57321 w 173164"/>
                    <a:gd name="connsiteY25" fmla="*/ 34919 h 255231"/>
                    <a:gd name="connsiteX26" fmla="*/ 36290 w 173164"/>
                    <a:gd name="connsiteY26" fmla="*/ 57721 h 255231"/>
                    <a:gd name="connsiteX27" fmla="*/ 28403 w 173164"/>
                    <a:gd name="connsiteY27" fmla="*/ 92583 h 255231"/>
                    <a:gd name="connsiteX28" fmla="*/ 36290 w 173164"/>
                    <a:gd name="connsiteY28" fmla="*/ 127330 h 255231"/>
                    <a:gd name="connsiteX29" fmla="*/ 57321 w 173164"/>
                    <a:gd name="connsiteY29" fmla="*/ 150304 h 255231"/>
                    <a:gd name="connsiteX30" fmla="*/ 85896 w 173164"/>
                    <a:gd name="connsiteY30" fmla="*/ 158191 h 255231"/>
                    <a:gd name="connsiteX31" fmla="*/ 114471 w 173164"/>
                    <a:gd name="connsiteY31" fmla="*/ 150076 h 255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3164" h="255231">
                      <a:moveTo>
                        <a:pt x="0" y="5601"/>
                      </a:moveTo>
                      <a:lnTo>
                        <a:pt x="28403" y="5601"/>
                      </a:lnTo>
                      <a:lnTo>
                        <a:pt x="28403" y="31204"/>
                      </a:lnTo>
                      <a:lnTo>
                        <a:pt x="29775" y="31204"/>
                      </a:lnTo>
                      <a:cubicBezTo>
                        <a:pt x="35376" y="22345"/>
                        <a:pt x="43434" y="14916"/>
                        <a:pt x="53950" y="8915"/>
                      </a:cubicBezTo>
                      <a:cubicBezTo>
                        <a:pt x="64465" y="2972"/>
                        <a:pt x="76638" y="0"/>
                        <a:pt x="90411" y="0"/>
                      </a:cubicBezTo>
                      <a:cubicBezTo>
                        <a:pt x="105385" y="0"/>
                        <a:pt x="119158" y="4001"/>
                        <a:pt x="131788" y="12116"/>
                      </a:cubicBezTo>
                      <a:cubicBezTo>
                        <a:pt x="144418" y="20174"/>
                        <a:pt x="154477" y="31204"/>
                        <a:pt x="161963" y="45263"/>
                      </a:cubicBezTo>
                      <a:cubicBezTo>
                        <a:pt x="169450" y="59322"/>
                        <a:pt x="173164" y="75038"/>
                        <a:pt x="173164" y="92583"/>
                      </a:cubicBezTo>
                      <a:cubicBezTo>
                        <a:pt x="173164" y="110128"/>
                        <a:pt x="169450" y="125901"/>
                        <a:pt x="161963" y="139903"/>
                      </a:cubicBezTo>
                      <a:cubicBezTo>
                        <a:pt x="154477" y="153962"/>
                        <a:pt x="144418" y="164992"/>
                        <a:pt x="131788" y="173050"/>
                      </a:cubicBezTo>
                      <a:cubicBezTo>
                        <a:pt x="119158" y="181108"/>
                        <a:pt x="105385" y="185109"/>
                        <a:pt x="90411" y="185109"/>
                      </a:cubicBezTo>
                      <a:cubicBezTo>
                        <a:pt x="76581" y="185109"/>
                        <a:pt x="64408" y="182137"/>
                        <a:pt x="53778" y="176193"/>
                      </a:cubicBezTo>
                      <a:cubicBezTo>
                        <a:pt x="43148" y="170250"/>
                        <a:pt x="35147" y="162706"/>
                        <a:pt x="29775" y="153562"/>
                      </a:cubicBezTo>
                      <a:lnTo>
                        <a:pt x="28403" y="153562"/>
                      </a:lnTo>
                      <a:lnTo>
                        <a:pt x="29775" y="177736"/>
                      </a:lnTo>
                      <a:lnTo>
                        <a:pt x="29775" y="255232"/>
                      </a:lnTo>
                      <a:lnTo>
                        <a:pt x="0" y="255232"/>
                      </a:lnTo>
                      <a:lnTo>
                        <a:pt x="0" y="5601"/>
                      </a:lnTo>
                      <a:close/>
                      <a:moveTo>
                        <a:pt x="114471" y="150076"/>
                      </a:moveTo>
                      <a:cubicBezTo>
                        <a:pt x="123215" y="144704"/>
                        <a:pt x="130245" y="137046"/>
                        <a:pt x="135502" y="127102"/>
                      </a:cubicBezTo>
                      <a:cubicBezTo>
                        <a:pt x="140760" y="117158"/>
                        <a:pt x="143389" y="105670"/>
                        <a:pt x="143389" y="92583"/>
                      </a:cubicBezTo>
                      <a:cubicBezTo>
                        <a:pt x="143389" y="79496"/>
                        <a:pt x="140760" y="68008"/>
                        <a:pt x="135502" y="58064"/>
                      </a:cubicBezTo>
                      <a:cubicBezTo>
                        <a:pt x="130245" y="48120"/>
                        <a:pt x="123215" y="40462"/>
                        <a:pt x="114471" y="35090"/>
                      </a:cubicBezTo>
                      <a:cubicBezTo>
                        <a:pt x="105728" y="29718"/>
                        <a:pt x="96183" y="27032"/>
                        <a:pt x="85896" y="27032"/>
                      </a:cubicBezTo>
                      <a:cubicBezTo>
                        <a:pt x="75609" y="27032"/>
                        <a:pt x="66065" y="29661"/>
                        <a:pt x="57321" y="34919"/>
                      </a:cubicBezTo>
                      <a:cubicBezTo>
                        <a:pt x="48578" y="40176"/>
                        <a:pt x="41548" y="47777"/>
                        <a:pt x="36290" y="57721"/>
                      </a:cubicBezTo>
                      <a:cubicBezTo>
                        <a:pt x="31032" y="67665"/>
                        <a:pt x="28403" y="79267"/>
                        <a:pt x="28403" y="92583"/>
                      </a:cubicBezTo>
                      <a:cubicBezTo>
                        <a:pt x="28403" y="105670"/>
                        <a:pt x="31032" y="117272"/>
                        <a:pt x="36290" y="127330"/>
                      </a:cubicBezTo>
                      <a:cubicBezTo>
                        <a:pt x="41548" y="137388"/>
                        <a:pt x="48578" y="145047"/>
                        <a:pt x="57321" y="150304"/>
                      </a:cubicBezTo>
                      <a:cubicBezTo>
                        <a:pt x="66065" y="155562"/>
                        <a:pt x="75609" y="158191"/>
                        <a:pt x="85896" y="158191"/>
                      </a:cubicBezTo>
                      <a:cubicBezTo>
                        <a:pt x="96183" y="158191"/>
                        <a:pt x="105728" y="155448"/>
                        <a:pt x="114471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D151C64-0613-B616-6815-BFC03C6C0C22}"/>
                    </a:ext>
                  </a:extLst>
                </p:cNvPr>
                <p:cNvSpPr/>
                <p:nvPr/>
              </p:nvSpPr>
              <p:spPr>
                <a:xfrm>
                  <a:off x="5901423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2 w 168992"/>
                    <a:gd name="connsiteY8" fmla="*/ 91212 h 185222"/>
                    <a:gd name="connsiteX9" fmla="*/ 168306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1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1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446 w 168992"/>
                    <a:gd name="connsiteY19" fmla="*/ 73324 h 185222"/>
                    <a:gd name="connsiteX20" fmla="*/ 131502 w 168992"/>
                    <a:gd name="connsiteY20" fmla="*/ 52292 h 185222"/>
                    <a:gd name="connsiteX21" fmla="*/ 114472 w 168992"/>
                    <a:gd name="connsiteY21" fmla="*/ 34404 h 185222"/>
                    <a:gd name="connsiteX22" fmla="*/ 84468 w 168992"/>
                    <a:gd name="connsiteY22" fmla="*/ 27032 h 185222"/>
                    <a:gd name="connsiteX23" fmla="*/ 50463 w 168992"/>
                    <a:gd name="connsiteY23" fmla="*/ 39662 h 185222"/>
                    <a:gd name="connsiteX24" fmla="*/ 32233 w 168992"/>
                    <a:gd name="connsiteY24" fmla="*/ 73324 h 185222"/>
                    <a:gd name="connsiteX25" fmla="*/ 137446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6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70" y="0"/>
                        <a:pt x="116815" y="3772"/>
                        <a:pt x="129559" y="11373"/>
                      </a:cubicBezTo>
                      <a:cubicBezTo>
                        <a:pt x="142304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2" y="73209"/>
                        <a:pt x="168992" y="91212"/>
                      </a:cubicBezTo>
                      <a:cubicBezTo>
                        <a:pt x="168992" y="94469"/>
                        <a:pt x="168764" y="96812"/>
                        <a:pt x="168306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9" y="122358"/>
                        <a:pt x="39605" y="131388"/>
                      </a:cubicBezTo>
                      <a:cubicBezTo>
                        <a:pt x="45434" y="140418"/>
                        <a:pt x="52749" y="147104"/>
                        <a:pt x="61551" y="151562"/>
                      </a:cubicBezTo>
                      <a:cubicBezTo>
                        <a:pt x="70352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1" y="125958"/>
                      </a:cubicBezTo>
                      <a:lnTo>
                        <a:pt x="165849" y="138589"/>
                      </a:lnTo>
                      <a:cubicBezTo>
                        <a:pt x="158362" y="152591"/>
                        <a:pt x="148019" y="163906"/>
                        <a:pt x="134817" y="172421"/>
                      </a:cubicBezTo>
                      <a:cubicBezTo>
                        <a:pt x="121615" y="180937"/>
                        <a:pt x="105785" y="185223"/>
                        <a:pt x="87325" y="185223"/>
                      </a:cubicBezTo>
                      <a:cubicBezTo>
                        <a:pt x="70466" y="185166"/>
                        <a:pt x="55435" y="181223"/>
                        <a:pt x="42234" y="173279"/>
                      </a:cubicBezTo>
                      <a:close/>
                      <a:moveTo>
                        <a:pt x="137446" y="73324"/>
                      </a:moveTo>
                      <a:cubicBezTo>
                        <a:pt x="136988" y="66351"/>
                        <a:pt x="134988" y="59322"/>
                        <a:pt x="131502" y="52292"/>
                      </a:cubicBezTo>
                      <a:cubicBezTo>
                        <a:pt x="128016" y="45263"/>
                        <a:pt x="122301" y="39319"/>
                        <a:pt x="114472" y="34404"/>
                      </a:cubicBezTo>
                      <a:cubicBezTo>
                        <a:pt x="106642" y="29489"/>
                        <a:pt x="96641" y="27032"/>
                        <a:pt x="84468" y="27032"/>
                      </a:cubicBezTo>
                      <a:cubicBezTo>
                        <a:pt x="71380" y="27032"/>
                        <a:pt x="60008" y="31261"/>
                        <a:pt x="50463" y="39662"/>
                      </a:cubicBezTo>
                      <a:cubicBezTo>
                        <a:pt x="40862" y="48063"/>
                        <a:pt x="34804" y="59322"/>
                        <a:pt x="32233" y="73324"/>
                      </a:cubicBezTo>
                      <a:lnTo>
                        <a:pt x="137446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BCBE1A8-0850-C5C5-3D8A-54DB7CC37F0E}"/>
                    </a:ext>
                  </a:extLst>
                </p:cNvPr>
                <p:cNvSpPr/>
                <p:nvPr/>
              </p:nvSpPr>
              <p:spPr>
                <a:xfrm>
                  <a:off x="6100533" y="5411133"/>
                  <a:ext cx="100755" cy="179507"/>
                </a:xfrm>
                <a:custGeom>
                  <a:avLst/>
                  <a:gdLst>
                    <a:gd name="connsiteX0" fmla="*/ 57 w 100755"/>
                    <a:gd name="connsiteY0" fmla="*/ 5601 h 179507"/>
                    <a:gd name="connsiteX1" fmla="*/ 28461 w 100755"/>
                    <a:gd name="connsiteY1" fmla="*/ 5601 h 179507"/>
                    <a:gd name="connsiteX2" fmla="*/ 28461 w 100755"/>
                    <a:gd name="connsiteY2" fmla="*/ 34004 h 179507"/>
                    <a:gd name="connsiteX3" fmla="*/ 29889 w 100755"/>
                    <a:gd name="connsiteY3" fmla="*/ 34004 h 179507"/>
                    <a:gd name="connsiteX4" fmla="*/ 50063 w 100755"/>
                    <a:gd name="connsiteY4" fmla="*/ 9830 h 179507"/>
                    <a:gd name="connsiteX5" fmla="*/ 80410 w 100755"/>
                    <a:gd name="connsiteY5" fmla="*/ 0 h 179507"/>
                    <a:gd name="connsiteX6" fmla="*/ 100755 w 100755"/>
                    <a:gd name="connsiteY6" fmla="*/ 3486 h 179507"/>
                    <a:gd name="connsiteX7" fmla="*/ 100755 w 100755"/>
                    <a:gd name="connsiteY7" fmla="*/ 35376 h 179507"/>
                    <a:gd name="connsiteX8" fmla="*/ 76181 w 100755"/>
                    <a:gd name="connsiteY8" fmla="*/ 30118 h 179507"/>
                    <a:gd name="connsiteX9" fmla="*/ 53207 w 100755"/>
                    <a:gd name="connsiteY9" fmla="*/ 37319 h 179507"/>
                    <a:gd name="connsiteX10" fmla="*/ 36176 w 100755"/>
                    <a:gd name="connsiteY10" fmla="*/ 56464 h 179507"/>
                    <a:gd name="connsiteX11" fmla="*/ 29833 w 100755"/>
                    <a:gd name="connsiteY11" fmla="*/ 82467 h 179507"/>
                    <a:gd name="connsiteX12" fmla="*/ 29833 w 100755"/>
                    <a:gd name="connsiteY12" fmla="*/ 179508 h 179507"/>
                    <a:gd name="connsiteX13" fmla="*/ 0 w 100755"/>
                    <a:gd name="connsiteY13" fmla="*/ 179508 h 179507"/>
                    <a:gd name="connsiteX14" fmla="*/ 0 w 100755"/>
                    <a:gd name="connsiteY14" fmla="*/ 5601 h 179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0755" h="179507">
                      <a:moveTo>
                        <a:pt x="57" y="5601"/>
                      </a:moveTo>
                      <a:lnTo>
                        <a:pt x="28461" y="5601"/>
                      </a:lnTo>
                      <a:lnTo>
                        <a:pt x="28461" y="34004"/>
                      </a:lnTo>
                      <a:lnTo>
                        <a:pt x="29889" y="34004"/>
                      </a:lnTo>
                      <a:cubicBezTo>
                        <a:pt x="33147" y="24403"/>
                        <a:pt x="39891" y="16345"/>
                        <a:pt x="50063" y="9830"/>
                      </a:cubicBezTo>
                      <a:cubicBezTo>
                        <a:pt x="60236" y="3314"/>
                        <a:pt x="70352" y="0"/>
                        <a:pt x="80410" y="0"/>
                      </a:cubicBezTo>
                      <a:cubicBezTo>
                        <a:pt x="87669" y="0"/>
                        <a:pt x="94469" y="1143"/>
                        <a:pt x="100755" y="3486"/>
                      </a:cubicBezTo>
                      <a:lnTo>
                        <a:pt x="100755" y="35376"/>
                      </a:lnTo>
                      <a:cubicBezTo>
                        <a:pt x="94412" y="31889"/>
                        <a:pt x="86240" y="30118"/>
                        <a:pt x="76181" y="30118"/>
                      </a:cubicBezTo>
                      <a:cubicBezTo>
                        <a:pt x="68009" y="30118"/>
                        <a:pt x="60351" y="32518"/>
                        <a:pt x="53207" y="37319"/>
                      </a:cubicBezTo>
                      <a:cubicBezTo>
                        <a:pt x="46063" y="42120"/>
                        <a:pt x="40405" y="48520"/>
                        <a:pt x="36176" y="56464"/>
                      </a:cubicBezTo>
                      <a:cubicBezTo>
                        <a:pt x="31947" y="64408"/>
                        <a:pt x="29833" y="73095"/>
                        <a:pt x="29833" y="82467"/>
                      </a:cubicBezTo>
                      <a:lnTo>
                        <a:pt x="29833" y="179508"/>
                      </a:lnTo>
                      <a:lnTo>
                        <a:pt x="0" y="179508"/>
                      </a:lnTo>
                      <a:lnTo>
                        <a:pt x="0" y="56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1B50080A-E83F-DC00-CA24-08F4560CF5C6}"/>
                    </a:ext>
                  </a:extLst>
                </p:cNvPr>
                <p:cNvSpPr/>
                <p:nvPr/>
              </p:nvSpPr>
              <p:spPr>
                <a:xfrm>
                  <a:off x="6281184" y="5333923"/>
                  <a:ext cx="170364" cy="262318"/>
                </a:xfrm>
                <a:custGeom>
                  <a:avLst/>
                  <a:gdLst>
                    <a:gd name="connsiteX0" fmla="*/ 50636 w 170364"/>
                    <a:gd name="connsiteY0" fmla="*/ 254432 h 262318"/>
                    <a:gd name="connsiteX1" fmla="*/ 19431 w 170364"/>
                    <a:gd name="connsiteY1" fmla="*/ 231286 h 262318"/>
                    <a:gd name="connsiteX2" fmla="*/ 0 w 170364"/>
                    <a:gd name="connsiteY2" fmla="*/ 194310 h 262318"/>
                    <a:gd name="connsiteX3" fmla="*/ 28404 w 170364"/>
                    <a:gd name="connsiteY3" fmla="*/ 182708 h 262318"/>
                    <a:gd name="connsiteX4" fmla="*/ 50464 w 170364"/>
                    <a:gd name="connsiteY4" fmla="*/ 219513 h 262318"/>
                    <a:gd name="connsiteX5" fmla="*/ 88011 w 170364"/>
                    <a:gd name="connsiteY5" fmla="*/ 233858 h 262318"/>
                    <a:gd name="connsiteX6" fmla="*/ 125159 w 170364"/>
                    <a:gd name="connsiteY6" fmla="*/ 222142 h 262318"/>
                    <a:gd name="connsiteX7" fmla="*/ 140246 w 170364"/>
                    <a:gd name="connsiteY7" fmla="*/ 190024 h 262318"/>
                    <a:gd name="connsiteX8" fmla="*/ 127445 w 170364"/>
                    <a:gd name="connsiteY8" fmla="*/ 161106 h 262318"/>
                    <a:gd name="connsiteX9" fmla="*/ 85554 w 170364"/>
                    <a:gd name="connsiteY9" fmla="*/ 139903 h 262318"/>
                    <a:gd name="connsiteX10" fmla="*/ 69781 w 170364"/>
                    <a:gd name="connsiteY10" fmla="*/ 134303 h 262318"/>
                    <a:gd name="connsiteX11" fmla="*/ 26290 w 170364"/>
                    <a:gd name="connsiteY11" fmla="*/ 109385 h 262318"/>
                    <a:gd name="connsiteX12" fmla="*/ 9487 w 170364"/>
                    <a:gd name="connsiteY12" fmla="*/ 66637 h 262318"/>
                    <a:gd name="connsiteX13" fmla="*/ 19317 w 170364"/>
                    <a:gd name="connsiteY13" fmla="*/ 33490 h 262318"/>
                    <a:gd name="connsiteX14" fmla="*/ 46463 w 170364"/>
                    <a:gd name="connsiteY14" fmla="*/ 9144 h 262318"/>
                    <a:gd name="connsiteX15" fmla="*/ 85554 w 170364"/>
                    <a:gd name="connsiteY15" fmla="*/ 0 h 262318"/>
                    <a:gd name="connsiteX16" fmla="*/ 123615 w 170364"/>
                    <a:gd name="connsiteY16" fmla="*/ 8058 h 262318"/>
                    <a:gd name="connsiteX17" fmla="*/ 149562 w 170364"/>
                    <a:gd name="connsiteY17" fmla="*/ 27718 h 262318"/>
                    <a:gd name="connsiteX18" fmla="*/ 162707 w 170364"/>
                    <a:gd name="connsiteY18" fmla="*/ 50520 h 262318"/>
                    <a:gd name="connsiteX19" fmla="*/ 134988 w 170364"/>
                    <a:gd name="connsiteY19" fmla="*/ 62465 h 262318"/>
                    <a:gd name="connsiteX20" fmla="*/ 118872 w 170364"/>
                    <a:gd name="connsiteY20" fmla="*/ 38805 h 262318"/>
                    <a:gd name="connsiteX21" fmla="*/ 86240 w 170364"/>
                    <a:gd name="connsiteY21" fmla="*/ 28461 h 262318"/>
                    <a:gd name="connsiteX22" fmla="*/ 53264 w 170364"/>
                    <a:gd name="connsiteY22" fmla="*/ 39319 h 262318"/>
                    <a:gd name="connsiteX23" fmla="*/ 39605 w 170364"/>
                    <a:gd name="connsiteY23" fmla="*/ 66694 h 262318"/>
                    <a:gd name="connsiteX24" fmla="*/ 51150 w 170364"/>
                    <a:gd name="connsiteY24" fmla="*/ 90697 h 262318"/>
                    <a:gd name="connsiteX25" fmla="*/ 86240 w 170364"/>
                    <a:gd name="connsiteY25" fmla="*/ 108071 h 262318"/>
                    <a:gd name="connsiteX26" fmla="*/ 102356 w 170364"/>
                    <a:gd name="connsiteY26" fmla="*/ 113671 h 262318"/>
                    <a:gd name="connsiteX27" fmla="*/ 152305 w 170364"/>
                    <a:gd name="connsiteY27" fmla="*/ 142589 h 262318"/>
                    <a:gd name="connsiteX28" fmla="*/ 170364 w 170364"/>
                    <a:gd name="connsiteY28" fmla="*/ 189738 h 262318"/>
                    <a:gd name="connsiteX29" fmla="*/ 157905 w 170364"/>
                    <a:gd name="connsiteY29" fmla="*/ 230429 h 262318"/>
                    <a:gd name="connsiteX30" fmla="*/ 126530 w 170364"/>
                    <a:gd name="connsiteY30" fmla="*/ 254603 h 262318"/>
                    <a:gd name="connsiteX31" fmla="*/ 87268 w 170364"/>
                    <a:gd name="connsiteY31" fmla="*/ 262318 h 262318"/>
                    <a:gd name="connsiteX32" fmla="*/ 50636 w 170364"/>
                    <a:gd name="connsiteY32" fmla="*/ 254432 h 262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70364" h="262318">
                      <a:moveTo>
                        <a:pt x="50636" y="254432"/>
                      </a:moveTo>
                      <a:cubicBezTo>
                        <a:pt x="38862" y="249174"/>
                        <a:pt x="28404" y="241459"/>
                        <a:pt x="19431" y="231286"/>
                      </a:cubicBezTo>
                      <a:cubicBezTo>
                        <a:pt x="10459" y="221113"/>
                        <a:pt x="3944" y="208769"/>
                        <a:pt x="0" y="194310"/>
                      </a:cubicBezTo>
                      <a:lnTo>
                        <a:pt x="28404" y="182708"/>
                      </a:lnTo>
                      <a:cubicBezTo>
                        <a:pt x="32347" y="197682"/>
                        <a:pt x="39720" y="209912"/>
                        <a:pt x="50464" y="219513"/>
                      </a:cubicBezTo>
                      <a:cubicBezTo>
                        <a:pt x="61208" y="229114"/>
                        <a:pt x="73724" y="233858"/>
                        <a:pt x="88011" y="233858"/>
                      </a:cubicBezTo>
                      <a:cubicBezTo>
                        <a:pt x="102756" y="233858"/>
                        <a:pt x="115100" y="229972"/>
                        <a:pt x="125159" y="222142"/>
                      </a:cubicBezTo>
                      <a:cubicBezTo>
                        <a:pt x="135217" y="214313"/>
                        <a:pt x="140246" y="203625"/>
                        <a:pt x="140246" y="190024"/>
                      </a:cubicBezTo>
                      <a:cubicBezTo>
                        <a:pt x="140246" y="178365"/>
                        <a:pt x="135960" y="168707"/>
                        <a:pt x="127445" y="161106"/>
                      </a:cubicBezTo>
                      <a:cubicBezTo>
                        <a:pt x="118929" y="153505"/>
                        <a:pt x="104928" y="146418"/>
                        <a:pt x="85554" y="139903"/>
                      </a:cubicBezTo>
                      <a:lnTo>
                        <a:pt x="69781" y="134303"/>
                      </a:lnTo>
                      <a:cubicBezTo>
                        <a:pt x="52007" y="128016"/>
                        <a:pt x="37491" y="119672"/>
                        <a:pt x="26290" y="109385"/>
                      </a:cubicBezTo>
                      <a:cubicBezTo>
                        <a:pt x="15088" y="99098"/>
                        <a:pt x="9487" y="84868"/>
                        <a:pt x="9487" y="66637"/>
                      </a:cubicBezTo>
                      <a:cubicBezTo>
                        <a:pt x="9487" y="54693"/>
                        <a:pt x="12745" y="43663"/>
                        <a:pt x="19317" y="33490"/>
                      </a:cubicBezTo>
                      <a:cubicBezTo>
                        <a:pt x="25832" y="23317"/>
                        <a:pt x="34919" y="15202"/>
                        <a:pt x="46463" y="9144"/>
                      </a:cubicBezTo>
                      <a:cubicBezTo>
                        <a:pt x="58007" y="3086"/>
                        <a:pt x="71038" y="0"/>
                        <a:pt x="85554" y="0"/>
                      </a:cubicBezTo>
                      <a:cubicBezTo>
                        <a:pt x="100070" y="0"/>
                        <a:pt x="112700" y="2686"/>
                        <a:pt x="123615" y="8058"/>
                      </a:cubicBezTo>
                      <a:cubicBezTo>
                        <a:pt x="134474" y="13430"/>
                        <a:pt x="143104" y="20003"/>
                        <a:pt x="149562" y="27718"/>
                      </a:cubicBezTo>
                      <a:cubicBezTo>
                        <a:pt x="156020" y="35433"/>
                        <a:pt x="160363" y="43034"/>
                        <a:pt x="162707" y="50520"/>
                      </a:cubicBezTo>
                      <a:lnTo>
                        <a:pt x="134988" y="62465"/>
                      </a:lnTo>
                      <a:cubicBezTo>
                        <a:pt x="132417" y="53550"/>
                        <a:pt x="127045" y="45663"/>
                        <a:pt x="118872" y="38805"/>
                      </a:cubicBezTo>
                      <a:cubicBezTo>
                        <a:pt x="110700" y="31890"/>
                        <a:pt x="99842" y="28461"/>
                        <a:pt x="86240" y="28461"/>
                      </a:cubicBezTo>
                      <a:cubicBezTo>
                        <a:pt x="73381" y="28461"/>
                        <a:pt x="62408" y="32061"/>
                        <a:pt x="53264" y="39319"/>
                      </a:cubicBezTo>
                      <a:cubicBezTo>
                        <a:pt x="44178" y="46577"/>
                        <a:pt x="39605" y="55664"/>
                        <a:pt x="39605" y="66694"/>
                      </a:cubicBezTo>
                      <a:cubicBezTo>
                        <a:pt x="39605" y="76524"/>
                        <a:pt x="43435" y="84525"/>
                        <a:pt x="51150" y="90697"/>
                      </a:cubicBezTo>
                      <a:cubicBezTo>
                        <a:pt x="58865" y="96869"/>
                        <a:pt x="70581" y="102698"/>
                        <a:pt x="86240" y="108071"/>
                      </a:cubicBezTo>
                      <a:lnTo>
                        <a:pt x="102356" y="113671"/>
                      </a:lnTo>
                      <a:cubicBezTo>
                        <a:pt x="123615" y="121387"/>
                        <a:pt x="140304" y="131045"/>
                        <a:pt x="152305" y="142589"/>
                      </a:cubicBezTo>
                      <a:cubicBezTo>
                        <a:pt x="164363" y="154133"/>
                        <a:pt x="170364" y="169850"/>
                        <a:pt x="170364" y="189738"/>
                      </a:cubicBezTo>
                      <a:cubicBezTo>
                        <a:pt x="170364" y="205854"/>
                        <a:pt x="166193" y="219399"/>
                        <a:pt x="157905" y="230429"/>
                      </a:cubicBezTo>
                      <a:cubicBezTo>
                        <a:pt x="149619" y="241402"/>
                        <a:pt x="139161" y="249460"/>
                        <a:pt x="126530" y="254603"/>
                      </a:cubicBezTo>
                      <a:cubicBezTo>
                        <a:pt x="113900" y="259747"/>
                        <a:pt x="100813" y="262318"/>
                        <a:pt x="87268" y="262318"/>
                      </a:cubicBezTo>
                      <a:cubicBezTo>
                        <a:pt x="74695" y="262318"/>
                        <a:pt x="62465" y="259690"/>
                        <a:pt x="50636" y="254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08842B8-A4B4-FCA3-98BC-AA5E4BFD4787}"/>
                    </a:ext>
                  </a:extLst>
                </p:cNvPr>
                <p:cNvSpPr/>
                <p:nvPr/>
              </p:nvSpPr>
              <p:spPr>
                <a:xfrm>
                  <a:off x="6464236" y="5364784"/>
                  <a:ext cx="103384" cy="231402"/>
                </a:xfrm>
                <a:custGeom>
                  <a:avLst/>
                  <a:gdLst>
                    <a:gd name="connsiteX0" fmla="*/ 59779 w 103384"/>
                    <a:gd name="connsiteY0" fmla="*/ 227914 h 231402"/>
                    <a:gd name="connsiteX1" fmla="*/ 44520 w 103384"/>
                    <a:gd name="connsiteY1" fmla="*/ 218256 h 231402"/>
                    <a:gd name="connsiteX2" fmla="*/ 34176 w 103384"/>
                    <a:gd name="connsiteY2" fmla="*/ 202368 h 231402"/>
                    <a:gd name="connsiteX3" fmla="*/ 30861 w 103384"/>
                    <a:gd name="connsiteY3" fmla="*/ 180765 h 231402"/>
                    <a:gd name="connsiteX4" fmla="*/ 30861 w 103384"/>
                    <a:gd name="connsiteY4" fmla="*/ 78924 h 231402"/>
                    <a:gd name="connsiteX5" fmla="*/ 0 w 103384"/>
                    <a:gd name="connsiteY5" fmla="*/ 78924 h 231402"/>
                    <a:gd name="connsiteX6" fmla="*/ 0 w 103384"/>
                    <a:gd name="connsiteY6" fmla="*/ 51892 h 231402"/>
                    <a:gd name="connsiteX7" fmla="*/ 30861 w 103384"/>
                    <a:gd name="connsiteY7" fmla="*/ 51892 h 231402"/>
                    <a:gd name="connsiteX8" fmla="*/ 30861 w 103384"/>
                    <a:gd name="connsiteY8" fmla="*/ 0 h 231402"/>
                    <a:gd name="connsiteX9" fmla="*/ 60294 w 103384"/>
                    <a:gd name="connsiteY9" fmla="*/ 0 h 231402"/>
                    <a:gd name="connsiteX10" fmla="*/ 60294 w 103384"/>
                    <a:gd name="connsiteY10" fmla="*/ 51892 h 231402"/>
                    <a:gd name="connsiteX11" fmla="*/ 103042 w 103384"/>
                    <a:gd name="connsiteY11" fmla="*/ 51892 h 231402"/>
                    <a:gd name="connsiteX12" fmla="*/ 103042 w 103384"/>
                    <a:gd name="connsiteY12" fmla="*/ 78924 h 231402"/>
                    <a:gd name="connsiteX13" fmla="*/ 60294 w 103384"/>
                    <a:gd name="connsiteY13" fmla="*/ 78924 h 231402"/>
                    <a:gd name="connsiteX14" fmla="*/ 60294 w 103384"/>
                    <a:gd name="connsiteY14" fmla="*/ 173622 h 231402"/>
                    <a:gd name="connsiteX15" fmla="*/ 66237 w 103384"/>
                    <a:gd name="connsiteY15" fmla="*/ 195853 h 231402"/>
                    <a:gd name="connsiteX16" fmla="*/ 84468 w 103384"/>
                    <a:gd name="connsiteY16" fmla="*/ 203740 h 231402"/>
                    <a:gd name="connsiteX17" fmla="*/ 103384 w 103384"/>
                    <a:gd name="connsiteY17" fmla="*/ 198825 h 231402"/>
                    <a:gd name="connsiteX18" fmla="*/ 103384 w 103384"/>
                    <a:gd name="connsiteY18" fmla="*/ 227571 h 231402"/>
                    <a:gd name="connsiteX19" fmla="*/ 92697 w 103384"/>
                    <a:gd name="connsiteY19" fmla="*/ 230543 h 231402"/>
                    <a:gd name="connsiteX20" fmla="*/ 79210 w 103384"/>
                    <a:gd name="connsiteY20" fmla="*/ 231401 h 231402"/>
                    <a:gd name="connsiteX21" fmla="*/ 59779 w 103384"/>
                    <a:gd name="connsiteY21" fmla="*/ 227914 h 231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3384" h="231402">
                      <a:moveTo>
                        <a:pt x="59779" y="227914"/>
                      </a:moveTo>
                      <a:cubicBezTo>
                        <a:pt x="53836" y="225514"/>
                        <a:pt x="48749" y="222314"/>
                        <a:pt x="44520" y="218256"/>
                      </a:cubicBezTo>
                      <a:cubicBezTo>
                        <a:pt x="39833" y="213741"/>
                        <a:pt x="36405" y="208426"/>
                        <a:pt x="34176" y="202368"/>
                      </a:cubicBezTo>
                      <a:cubicBezTo>
                        <a:pt x="31947" y="196310"/>
                        <a:pt x="30861" y="189110"/>
                        <a:pt x="30861" y="180765"/>
                      </a:cubicBezTo>
                      <a:lnTo>
                        <a:pt x="30861" y="78924"/>
                      </a:lnTo>
                      <a:lnTo>
                        <a:pt x="0" y="78924"/>
                      </a:lnTo>
                      <a:lnTo>
                        <a:pt x="0" y="51892"/>
                      </a:lnTo>
                      <a:lnTo>
                        <a:pt x="30861" y="51892"/>
                      </a:lnTo>
                      <a:lnTo>
                        <a:pt x="30861" y="0"/>
                      </a:lnTo>
                      <a:lnTo>
                        <a:pt x="60294" y="0"/>
                      </a:lnTo>
                      <a:lnTo>
                        <a:pt x="60294" y="51892"/>
                      </a:lnTo>
                      <a:lnTo>
                        <a:pt x="103042" y="51892"/>
                      </a:lnTo>
                      <a:lnTo>
                        <a:pt x="103042" y="78924"/>
                      </a:lnTo>
                      <a:lnTo>
                        <a:pt x="60294" y="78924"/>
                      </a:lnTo>
                      <a:lnTo>
                        <a:pt x="60294" y="173622"/>
                      </a:lnTo>
                      <a:cubicBezTo>
                        <a:pt x="60294" y="183680"/>
                        <a:pt x="62294" y="191110"/>
                        <a:pt x="66237" y="195853"/>
                      </a:cubicBezTo>
                      <a:cubicBezTo>
                        <a:pt x="70180" y="201111"/>
                        <a:pt x="76295" y="203740"/>
                        <a:pt x="84468" y="203740"/>
                      </a:cubicBezTo>
                      <a:cubicBezTo>
                        <a:pt x="91726" y="203740"/>
                        <a:pt x="98012" y="202083"/>
                        <a:pt x="103384" y="198825"/>
                      </a:cubicBezTo>
                      <a:lnTo>
                        <a:pt x="103384" y="227571"/>
                      </a:lnTo>
                      <a:cubicBezTo>
                        <a:pt x="99613" y="228943"/>
                        <a:pt x="96069" y="229972"/>
                        <a:pt x="92697" y="230543"/>
                      </a:cubicBezTo>
                      <a:cubicBezTo>
                        <a:pt x="89325" y="231115"/>
                        <a:pt x="84810" y="231401"/>
                        <a:pt x="79210" y="231401"/>
                      </a:cubicBezTo>
                      <a:cubicBezTo>
                        <a:pt x="72238" y="231458"/>
                        <a:pt x="65723" y="230258"/>
                        <a:pt x="59779" y="2279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C701678-A698-45F3-B05B-860356988FA1}"/>
                    </a:ext>
                  </a:extLst>
                </p:cNvPr>
                <p:cNvSpPr/>
                <p:nvPr/>
              </p:nvSpPr>
              <p:spPr>
                <a:xfrm>
                  <a:off x="6597110" y="5416734"/>
                  <a:ext cx="151790" cy="179565"/>
                </a:xfrm>
                <a:custGeom>
                  <a:avLst/>
                  <a:gdLst>
                    <a:gd name="connsiteX0" fmla="*/ 16688 w 151790"/>
                    <a:gd name="connsiteY0" fmla="*/ 160934 h 179565"/>
                    <a:gd name="connsiteX1" fmla="*/ 0 w 151790"/>
                    <a:gd name="connsiteY1" fmla="*/ 109385 h 179565"/>
                    <a:gd name="connsiteX2" fmla="*/ 0 w 151790"/>
                    <a:gd name="connsiteY2" fmla="*/ 0 h 179565"/>
                    <a:gd name="connsiteX3" fmla="*/ 29776 w 151790"/>
                    <a:gd name="connsiteY3" fmla="*/ 0 h 179565"/>
                    <a:gd name="connsiteX4" fmla="*/ 29776 w 151790"/>
                    <a:gd name="connsiteY4" fmla="*/ 104527 h 179565"/>
                    <a:gd name="connsiteX5" fmla="*/ 72923 w 151790"/>
                    <a:gd name="connsiteY5" fmla="*/ 152591 h 179565"/>
                    <a:gd name="connsiteX6" fmla="*/ 98698 w 151790"/>
                    <a:gd name="connsiteY6" fmla="*/ 144532 h 179565"/>
                    <a:gd name="connsiteX7" fmla="*/ 116243 w 151790"/>
                    <a:gd name="connsiteY7" fmla="*/ 123501 h 179565"/>
                    <a:gd name="connsiteX8" fmla="*/ 122358 w 151790"/>
                    <a:gd name="connsiteY8" fmla="*/ 96126 h 179565"/>
                    <a:gd name="connsiteX9" fmla="*/ 122358 w 151790"/>
                    <a:gd name="connsiteY9" fmla="*/ 57 h 179565"/>
                    <a:gd name="connsiteX10" fmla="*/ 151791 w 151790"/>
                    <a:gd name="connsiteY10" fmla="*/ 57 h 179565"/>
                    <a:gd name="connsiteX11" fmla="*/ 151791 w 151790"/>
                    <a:gd name="connsiteY11" fmla="*/ 173965 h 179565"/>
                    <a:gd name="connsiteX12" fmla="*/ 123730 w 151790"/>
                    <a:gd name="connsiteY12" fmla="*/ 173965 h 179565"/>
                    <a:gd name="connsiteX13" fmla="*/ 123730 w 151790"/>
                    <a:gd name="connsiteY13" fmla="*/ 148019 h 179565"/>
                    <a:gd name="connsiteX14" fmla="*/ 122358 w 151790"/>
                    <a:gd name="connsiteY14" fmla="*/ 148019 h 179565"/>
                    <a:gd name="connsiteX15" fmla="*/ 99041 w 151790"/>
                    <a:gd name="connsiteY15" fmla="*/ 170479 h 179565"/>
                    <a:gd name="connsiteX16" fmla="*/ 65551 w 151790"/>
                    <a:gd name="connsiteY16" fmla="*/ 179565 h 179565"/>
                    <a:gd name="connsiteX17" fmla="*/ 16688 w 151790"/>
                    <a:gd name="connsiteY17" fmla="*/ 160934 h 17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1790" h="179565">
                      <a:moveTo>
                        <a:pt x="16688" y="160934"/>
                      </a:moveTo>
                      <a:cubicBezTo>
                        <a:pt x="5601" y="148533"/>
                        <a:pt x="0" y="131388"/>
                        <a:pt x="0" y="109385"/>
                      </a:cubicBezTo>
                      <a:lnTo>
                        <a:pt x="0" y="0"/>
                      </a:lnTo>
                      <a:lnTo>
                        <a:pt x="29776" y="0"/>
                      </a:lnTo>
                      <a:lnTo>
                        <a:pt x="29776" y="104527"/>
                      </a:lnTo>
                      <a:cubicBezTo>
                        <a:pt x="29776" y="136531"/>
                        <a:pt x="44177" y="152591"/>
                        <a:pt x="72923" y="152591"/>
                      </a:cubicBezTo>
                      <a:cubicBezTo>
                        <a:pt x="82525" y="152591"/>
                        <a:pt x="91097" y="149904"/>
                        <a:pt x="98698" y="144532"/>
                      </a:cubicBezTo>
                      <a:cubicBezTo>
                        <a:pt x="106299" y="139160"/>
                        <a:pt x="112128" y="132131"/>
                        <a:pt x="116243" y="123501"/>
                      </a:cubicBezTo>
                      <a:cubicBezTo>
                        <a:pt x="120358" y="114871"/>
                        <a:pt x="122358" y="105728"/>
                        <a:pt x="122358" y="96126"/>
                      </a:cubicBezTo>
                      <a:lnTo>
                        <a:pt x="122358" y="57"/>
                      </a:lnTo>
                      <a:lnTo>
                        <a:pt x="151791" y="57"/>
                      </a:lnTo>
                      <a:lnTo>
                        <a:pt x="151791" y="173965"/>
                      </a:lnTo>
                      <a:lnTo>
                        <a:pt x="123730" y="173965"/>
                      </a:lnTo>
                      <a:lnTo>
                        <a:pt x="123730" y="148019"/>
                      </a:lnTo>
                      <a:lnTo>
                        <a:pt x="122358" y="148019"/>
                      </a:lnTo>
                      <a:cubicBezTo>
                        <a:pt x="117215" y="156934"/>
                        <a:pt x="109442" y="164363"/>
                        <a:pt x="99041" y="170479"/>
                      </a:cubicBezTo>
                      <a:cubicBezTo>
                        <a:pt x="88640" y="176594"/>
                        <a:pt x="77496" y="179565"/>
                        <a:pt x="65551" y="179565"/>
                      </a:cubicBezTo>
                      <a:cubicBezTo>
                        <a:pt x="44063" y="179508"/>
                        <a:pt x="27775" y="173336"/>
                        <a:pt x="16688" y="1609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146BC99-7813-EE5F-ECA1-9F5EF04A5CFF}"/>
                    </a:ext>
                  </a:extLst>
                </p:cNvPr>
                <p:cNvSpPr/>
                <p:nvPr/>
              </p:nvSpPr>
              <p:spPr>
                <a:xfrm>
                  <a:off x="6777703" y="5339638"/>
                  <a:ext cx="172821" cy="256660"/>
                </a:xfrm>
                <a:custGeom>
                  <a:avLst/>
                  <a:gdLst>
                    <a:gd name="connsiteX0" fmla="*/ 41377 w 172821"/>
                    <a:gd name="connsiteY0" fmla="*/ 244716 h 256660"/>
                    <a:gd name="connsiteX1" fmla="*/ 11202 w 172821"/>
                    <a:gd name="connsiteY1" fmla="*/ 211569 h 256660"/>
                    <a:gd name="connsiteX2" fmla="*/ 0 w 172821"/>
                    <a:gd name="connsiteY2" fmla="*/ 164078 h 256660"/>
                    <a:gd name="connsiteX3" fmla="*/ 11202 w 172821"/>
                    <a:gd name="connsiteY3" fmla="*/ 116586 h 256660"/>
                    <a:gd name="connsiteX4" fmla="*/ 41377 w 172821"/>
                    <a:gd name="connsiteY4" fmla="*/ 83439 h 256660"/>
                    <a:gd name="connsiteX5" fmla="*/ 82754 w 172821"/>
                    <a:gd name="connsiteY5" fmla="*/ 71495 h 256660"/>
                    <a:gd name="connsiteX6" fmla="*/ 119216 w 172821"/>
                    <a:gd name="connsiteY6" fmla="*/ 80410 h 256660"/>
                    <a:gd name="connsiteX7" fmla="*/ 143390 w 172821"/>
                    <a:gd name="connsiteY7" fmla="*/ 102698 h 256660"/>
                    <a:gd name="connsiteX8" fmla="*/ 144761 w 172821"/>
                    <a:gd name="connsiteY8" fmla="*/ 102698 h 256660"/>
                    <a:gd name="connsiteX9" fmla="*/ 143390 w 172821"/>
                    <a:gd name="connsiteY9" fmla="*/ 78867 h 256660"/>
                    <a:gd name="connsiteX10" fmla="*/ 143390 w 172821"/>
                    <a:gd name="connsiteY10" fmla="*/ 0 h 256660"/>
                    <a:gd name="connsiteX11" fmla="*/ 172822 w 172821"/>
                    <a:gd name="connsiteY11" fmla="*/ 0 h 256660"/>
                    <a:gd name="connsiteX12" fmla="*/ 172822 w 172821"/>
                    <a:gd name="connsiteY12" fmla="*/ 251060 h 256660"/>
                    <a:gd name="connsiteX13" fmla="*/ 144761 w 172821"/>
                    <a:gd name="connsiteY13" fmla="*/ 251060 h 256660"/>
                    <a:gd name="connsiteX14" fmla="*/ 144761 w 172821"/>
                    <a:gd name="connsiteY14" fmla="*/ 225114 h 256660"/>
                    <a:gd name="connsiteX15" fmla="*/ 143390 w 172821"/>
                    <a:gd name="connsiteY15" fmla="*/ 225114 h 256660"/>
                    <a:gd name="connsiteX16" fmla="*/ 119216 w 172821"/>
                    <a:gd name="connsiteY16" fmla="*/ 247745 h 256660"/>
                    <a:gd name="connsiteX17" fmla="*/ 82754 w 172821"/>
                    <a:gd name="connsiteY17" fmla="*/ 256661 h 256660"/>
                    <a:gd name="connsiteX18" fmla="*/ 41377 w 172821"/>
                    <a:gd name="connsiteY18" fmla="*/ 244716 h 256660"/>
                    <a:gd name="connsiteX19" fmla="*/ 115900 w 172821"/>
                    <a:gd name="connsiteY19" fmla="*/ 221742 h 256660"/>
                    <a:gd name="connsiteX20" fmla="*/ 136932 w 172821"/>
                    <a:gd name="connsiteY20" fmla="*/ 198768 h 256660"/>
                    <a:gd name="connsiteX21" fmla="*/ 144819 w 172821"/>
                    <a:gd name="connsiteY21" fmla="*/ 164021 h 256660"/>
                    <a:gd name="connsiteX22" fmla="*/ 136932 w 172821"/>
                    <a:gd name="connsiteY22" fmla="*/ 129159 h 256660"/>
                    <a:gd name="connsiteX23" fmla="*/ 115900 w 172821"/>
                    <a:gd name="connsiteY23" fmla="*/ 106356 h 256660"/>
                    <a:gd name="connsiteX24" fmla="*/ 87325 w 172821"/>
                    <a:gd name="connsiteY24" fmla="*/ 98469 h 256660"/>
                    <a:gd name="connsiteX25" fmla="*/ 58750 w 172821"/>
                    <a:gd name="connsiteY25" fmla="*/ 106528 h 256660"/>
                    <a:gd name="connsiteX26" fmla="*/ 37720 w 172821"/>
                    <a:gd name="connsiteY26" fmla="*/ 129502 h 256660"/>
                    <a:gd name="connsiteX27" fmla="*/ 29833 w 172821"/>
                    <a:gd name="connsiteY27" fmla="*/ 164021 h 256660"/>
                    <a:gd name="connsiteX28" fmla="*/ 37720 w 172821"/>
                    <a:gd name="connsiteY28" fmla="*/ 198539 h 256660"/>
                    <a:gd name="connsiteX29" fmla="*/ 58750 w 172821"/>
                    <a:gd name="connsiteY29" fmla="*/ 221513 h 256660"/>
                    <a:gd name="connsiteX30" fmla="*/ 87325 w 172821"/>
                    <a:gd name="connsiteY30" fmla="*/ 229571 h 256660"/>
                    <a:gd name="connsiteX31" fmla="*/ 115900 w 172821"/>
                    <a:gd name="connsiteY31" fmla="*/ 221742 h 2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2821" h="256660">
                      <a:moveTo>
                        <a:pt x="41377" y="244716"/>
                      </a:moveTo>
                      <a:cubicBezTo>
                        <a:pt x="28747" y="236772"/>
                        <a:pt x="18688" y="225743"/>
                        <a:pt x="11202" y="211569"/>
                      </a:cubicBezTo>
                      <a:cubicBezTo>
                        <a:pt x="3715" y="197396"/>
                        <a:pt x="0" y="181566"/>
                        <a:pt x="0" y="164078"/>
                      </a:cubicBezTo>
                      <a:cubicBezTo>
                        <a:pt x="0" y="146533"/>
                        <a:pt x="3772" y="130702"/>
                        <a:pt x="11202" y="116586"/>
                      </a:cubicBezTo>
                      <a:cubicBezTo>
                        <a:pt x="18688" y="102470"/>
                        <a:pt x="28747" y="91383"/>
                        <a:pt x="41377" y="83439"/>
                      </a:cubicBezTo>
                      <a:cubicBezTo>
                        <a:pt x="54007" y="75495"/>
                        <a:pt x="67781" y="71495"/>
                        <a:pt x="82754" y="71495"/>
                      </a:cubicBezTo>
                      <a:cubicBezTo>
                        <a:pt x="96298" y="71495"/>
                        <a:pt x="108471" y="74466"/>
                        <a:pt x="119216" y="80410"/>
                      </a:cubicBezTo>
                      <a:cubicBezTo>
                        <a:pt x="129959" y="86354"/>
                        <a:pt x="138017" y="93783"/>
                        <a:pt x="143390" y="102698"/>
                      </a:cubicBezTo>
                      <a:lnTo>
                        <a:pt x="144761" y="102698"/>
                      </a:lnTo>
                      <a:lnTo>
                        <a:pt x="143390" y="78867"/>
                      </a:lnTo>
                      <a:lnTo>
                        <a:pt x="143390" y="0"/>
                      </a:lnTo>
                      <a:lnTo>
                        <a:pt x="172822" y="0"/>
                      </a:lnTo>
                      <a:lnTo>
                        <a:pt x="172822" y="251060"/>
                      </a:lnTo>
                      <a:lnTo>
                        <a:pt x="144761" y="251060"/>
                      </a:lnTo>
                      <a:lnTo>
                        <a:pt x="144761" y="225114"/>
                      </a:lnTo>
                      <a:lnTo>
                        <a:pt x="143390" y="225114"/>
                      </a:lnTo>
                      <a:cubicBezTo>
                        <a:pt x="138017" y="234258"/>
                        <a:pt x="129959" y="241802"/>
                        <a:pt x="119216" y="247745"/>
                      </a:cubicBezTo>
                      <a:cubicBezTo>
                        <a:pt x="108471" y="253689"/>
                        <a:pt x="96298" y="256661"/>
                        <a:pt x="82754" y="256661"/>
                      </a:cubicBezTo>
                      <a:cubicBezTo>
                        <a:pt x="67781" y="256603"/>
                        <a:pt x="54007" y="252660"/>
                        <a:pt x="41377" y="244716"/>
                      </a:cubicBezTo>
                      <a:close/>
                      <a:moveTo>
                        <a:pt x="115900" y="221742"/>
                      </a:moveTo>
                      <a:cubicBezTo>
                        <a:pt x="124644" y="216484"/>
                        <a:pt x="131674" y="208826"/>
                        <a:pt x="136932" y="198768"/>
                      </a:cubicBezTo>
                      <a:cubicBezTo>
                        <a:pt x="142189" y="188709"/>
                        <a:pt x="144819" y="177165"/>
                        <a:pt x="144819" y="164021"/>
                      </a:cubicBezTo>
                      <a:cubicBezTo>
                        <a:pt x="144819" y="150705"/>
                        <a:pt x="142189" y="139046"/>
                        <a:pt x="136932" y="129159"/>
                      </a:cubicBezTo>
                      <a:cubicBezTo>
                        <a:pt x="131674" y="119215"/>
                        <a:pt x="124644" y="111614"/>
                        <a:pt x="115900" y="106356"/>
                      </a:cubicBezTo>
                      <a:cubicBezTo>
                        <a:pt x="107156" y="101098"/>
                        <a:pt x="97613" y="98469"/>
                        <a:pt x="87325" y="98469"/>
                      </a:cubicBezTo>
                      <a:cubicBezTo>
                        <a:pt x="77039" y="98469"/>
                        <a:pt x="67494" y="101156"/>
                        <a:pt x="58750" y="106528"/>
                      </a:cubicBezTo>
                      <a:cubicBezTo>
                        <a:pt x="50006" y="111900"/>
                        <a:pt x="42977" y="119558"/>
                        <a:pt x="37720" y="129502"/>
                      </a:cubicBezTo>
                      <a:cubicBezTo>
                        <a:pt x="32462" y="139446"/>
                        <a:pt x="29833" y="150933"/>
                        <a:pt x="29833" y="164021"/>
                      </a:cubicBezTo>
                      <a:cubicBezTo>
                        <a:pt x="29833" y="177108"/>
                        <a:pt x="32462" y="188652"/>
                        <a:pt x="37720" y="198539"/>
                      </a:cubicBezTo>
                      <a:cubicBezTo>
                        <a:pt x="42977" y="208483"/>
                        <a:pt x="50006" y="216141"/>
                        <a:pt x="58750" y="221513"/>
                      </a:cubicBezTo>
                      <a:cubicBezTo>
                        <a:pt x="67494" y="226886"/>
                        <a:pt x="77039" y="229571"/>
                        <a:pt x="87325" y="229571"/>
                      </a:cubicBezTo>
                      <a:cubicBezTo>
                        <a:pt x="97613" y="229629"/>
                        <a:pt x="107156" y="227000"/>
                        <a:pt x="115900" y="2217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9876900-2015-2124-9B3F-A0700E12CBE6}"/>
                    </a:ext>
                  </a:extLst>
                </p:cNvPr>
                <p:cNvSpPr/>
                <p:nvPr/>
              </p:nvSpPr>
              <p:spPr>
                <a:xfrm>
                  <a:off x="6979329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3 w 168992"/>
                    <a:gd name="connsiteY8" fmla="*/ 91212 h 185222"/>
                    <a:gd name="connsiteX9" fmla="*/ 168307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1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1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503 w 168992"/>
                    <a:gd name="connsiteY19" fmla="*/ 73324 h 185222"/>
                    <a:gd name="connsiteX20" fmla="*/ 131559 w 168992"/>
                    <a:gd name="connsiteY20" fmla="*/ 52292 h 185222"/>
                    <a:gd name="connsiteX21" fmla="*/ 114529 w 168992"/>
                    <a:gd name="connsiteY21" fmla="*/ 34404 h 185222"/>
                    <a:gd name="connsiteX22" fmla="*/ 84525 w 168992"/>
                    <a:gd name="connsiteY22" fmla="*/ 27032 h 185222"/>
                    <a:gd name="connsiteX23" fmla="*/ 50520 w 168992"/>
                    <a:gd name="connsiteY23" fmla="*/ 39662 h 185222"/>
                    <a:gd name="connsiteX24" fmla="*/ 32290 w 168992"/>
                    <a:gd name="connsiteY24" fmla="*/ 73324 h 185222"/>
                    <a:gd name="connsiteX25" fmla="*/ 137503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3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7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70" y="0"/>
                        <a:pt x="116815" y="3772"/>
                        <a:pt x="129559" y="11373"/>
                      </a:cubicBezTo>
                      <a:cubicBezTo>
                        <a:pt x="142304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3" y="73209"/>
                        <a:pt x="168993" y="91212"/>
                      </a:cubicBezTo>
                      <a:cubicBezTo>
                        <a:pt x="168993" y="94469"/>
                        <a:pt x="168764" y="96812"/>
                        <a:pt x="168307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9" y="122358"/>
                        <a:pt x="39605" y="131388"/>
                      </a:cubicBezTo>
                      <a:cubicBezTo>
                        <a:pt x="45435" y="140418"/>
                        <a:pt x="52749" y="147104"/>
                        <a:pt x="61551" y="151562"/>
                      </a:cubicBezTo>
                      <a:cubicBezTo>
                        <a:pt x="70352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1" y="125958"/>
                      </a:cubicBezTo>
                      <a:lnTo>
                        <a:pt x="165849" y="138589"/>
                      </a:lnTo>
                      <a:cubicBezTo>
                        <a:pt x="158362" y="152591"/>
                        <a:pt x="148019" y="163906"/>
                        <a:pt x="134817" y="172421"/>
                      </a:cubicBezTo>
                      <a:cubicBezTo>
                        <a:pt x="121615" y="180937"/>
                        <a:pt x="105785" y="185223"/>
                        <a:pt x="87325" y="185223"/>
                      </a:cubicBezTo>
                      <a:cubicBezTo>
                        <a:pt x="70523" y="185166"/>
                        <a:pt x="55492" y="181223"/>
                        <a:pt x="42234" y="173279"/>
                      </a:cubicBezTo>
                      <a:close/>
                      <a:moveTo>
                        <a:pt x="137503" y="73324"/>
                      </a:moveTo>
                      <a:cubicBezTo>
                        <a:pt x="137046" y="66351"/>
                        <a:pt x="135045" y="59322"/>
                        <a:pt x="131559" y="52292"/>
                      </a:cubicBezTo>
                      <a:cubicBezTo>
                        <a:pt x="128073" y="45263"/>
                        <a:pt x="122358" y="39319"/>
                        <a:pt x="114529" y="34404"/>
                      </a:cubicBezTo>
                      <a:cubicBezTo>
                        <a:pt x="106699" y="29489"/>
                        <a:pt x="96698" y="27032"/>
                        <a:pt x="84525" y="27032"/>
                      </a:cubicBezTo>
                      <a:cubicBezTo>
                        <a:pt x="71438" y="27032"/>
                        <a:pt x="60065" y="31261"/>
                        <a:pt x="50520" y="39662"/>
                      </a:cubicBezTo>
                      <a:cubicBezTo>
                        <a:pt x="40920" y="48063"/>
                        <a:pt x="34861" y="59322"/>
                        <a:pt x="32290" y="73324"/>
                      </a:cubicBezTo>
                      <a:lnTo>
                        <a:pt x="137503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AA7CEAA3-9123-2E45-ECD5-A4D293AE815D}"/>
                    </a:ext>
                  </a:extLst>
                </p:cNvPr>
                <p:cNvSpPr/>
                <p:nvPr/>
              </p:nvSpPr>
              <p:spPr>
                <a:xfrm>
                  <a:off x="7178496" y="5411133"/>
                  <a:ext cx="151905" cy="179565"/>
                </a:xfrm>
                <a:custGeom>
                  <a:avLst/>
                  <a:gdLst>
                    <a:gd name="connsiteX0" fmla="*/ 0 w 151905"/>
                    <a:gd name="connsiteY0" fmla="*/ 5601 h 179565"/>
                    <a:gd name="connsiteX1" fmla="*/ 28404 w 151905"/>
                    <a:gd name="connsiteY1" fmla="*/ 5601 h 179565"/>
                    <a:gd name="connsiteX2" fmla="*/ 28404 w 151905"/>
                    <a:gd name="connsiteY2" fmla="*/ 31547 h 179565"/>
                    <a:gd name="connsiteX3" fmla="*/ 29833 w 151905"/>
                    <a:gd name="connsiteY3" fmla="*/ 31547 h 179565"/>
                    <a:gd name="connsiteX4" fmla="*/ 52978 w 151905"/>
                    <a:gd name="connsiteY4" fmla="*/ 9087 h 179565"/>
                    <a:gd name="connsiteX5" fmla="*/ 86640 w 151905"/>
                    <a:gd name="connsiteY5" fmla="*/ 0 h 179565"/>
                    <a:gd name="connsiteX6" fmla="*/ 135217 w 151905"/>
                    <a:gd name="connsiteY6" fmla="*/ 18574 h 179565"/>
                    <a:gd name="connsiteX7" fmla="*/ 151905 w 151905"/>
                    <a:gd name="connsiteY7" fmla="*/ 69437 h 179565"/>
                    <a:gd name="connsiteX8" fmla="*/ 151905 w 151905"/>
                    <a:gd name="connsiteY8" fmla="*/ 179565 h 179565"/>
                    <a:gd name="connsiteX9" fmla="*/ 122473 w 151905"/>
                    <a:gd name="connsiteY9" fmla="*/ 179565 h 179565"/>
                    <a:gd name="connsiteX10" fmla="*/ 122473 w 151905"/>
                    <a:gd name="connsiteY10" fmla="*/ 74009 h 179565"/>
                    <a:gd name="connsiteX11" fmla="*/ 78638 w 151905"/>
                    <a:gd name="connsiteY11" fmla="*/ 27032 h 179565"/>
                    <a:gd name="connsiteX12" fmla="*/ 53379 w 151905"/>
                    <a:gd name="connsiteY12" fmla="*/ 35090 h 179565"/>
                    <a:gd name="connsiteX13" fmla="*/ 36005 w 151905"/>
                    <a:gd name="connsiteY13" fmla="*/ 56121 h 179565"/>
                    <a:gd name="connsiteX14" fmla="*/ 29890 w 151905"/>
                    <a:gd name="connsiteY14" fmla="*/ 83496 h 179565"/>
                    <a:gd name="connsiteX15" fmla="*/ 29890 w 151905"/>
                    <a:gd name="connsiteY15" fmla="*/ 179565 h 179565"/>
                    <a:gd name="connsiteX16" fmla="*/ 57 w 151905"/>
                    <a:gd name="connsiteY16" fmla="*/ 179565 h 179565"/>
                    <a:gd name="connsiteX17" fmla="*/ 57 w 151905"/>
                    <a:gd name="connsiteY17" fmla="*/ 5601 h 17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1905" h="179565">
                      <a:moveTo>
                        <a:pt x="0" y="5601"/>
                      </a:moveTo>
                      <a:lnTo>
                        <a:pt x="28404" y="5601"/>
                      </a:lnTo>
                      <a:lnTo>
                        <a:pt x="28404" y="31547"/>
                      </a:lnTo>
                      <a:lnTo>
                        <a:pt x="29833" y="31547"/>
                      </a:lnTo>
                      <a:cubicBezTo>
                        <a:pt x="34748" y="22631"/>
                        <a:pt x="42463" y="15202"/>
                        <a:pt x="52978" y="9087"/>
                      </a:cubicBezTo>
                      <a:cubicBezTo>
                        <a:pt x="63494" y="3029"/>
                        <a:pt x="74695" y="0"/>
                        <a:pt x="86640" y="0"/>
                      </a:cubicBezTo>
                      <a:cubicBezTo>
                        <a:pt x="107899" y="0"/>
                        <a:pt x="124073" y="6172"/>
                        <a:pt x="135217" y="18574"/>
                      </a:cubicBezTo>
                      <a:cubicBezTo>
                        <a:pt x="146305" y="30975"/>
                        <a:pt x="151905" y="47892"/>
                        <a:pt x="151905" y="69437"/>
                      </a:cubicBezTo>
                      <a:lnTo>
                        <a:pt x="151905" y="179565"/>
                      </a:lnTo>
                      <a:lnTo>
                        <a:pt x="122473" y="179565"/>
                      </a:lnTo>
                      <a:lnTo>
                        <a:pt x="122473" y="74009"/>
                      </a:lnTo>
                      <a:cubicBezTo>
                        <a:pt x="122473" y="42691"/>
                        <a:pt x="107842" y="27032"/>
                        <a:pt x="78638" y="27032"/>
                      </a:cubicBezTo>
                      <a:cubicBezTo>
                        <a:pt x="69266" y="27032"/>
                        <a:pt x="60865" y="29718"/>
                        <a:pt x="53379" y="35090"/>
                      </a:cubicBezTo>
                      <a:cubicBezTo>
                        <a:pt x="45892" y="40462"/>
                        <a:pt x="40119" y="47492"/>
                        <a:pt x="36005" y="56121"/>
                      </a:cubicBezTo>
                      <a:cubicBezTo>
                        <a:pt x="31890" y="64751"/>
                        <a:pt x="29890" y="73895"/>
                        <a:pt x="29890" y="83496"/>
                      </a:cubicBezTo>
                      <a:lnTo>
                        <a:pt x="29890" y="179565"/>
                      </a:lnTo>
                      <a:lnTo>
                        <a:pt x="57" y="179565"/>
                      </a:lnTo>
                      <a:lnTo>
                        <a:pt x="57" y="56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4CADE0FF-6B28-A0AC-D106-430529D61FE3}"/>
                    </a:ext>
                  </a:extLst>
                </p:cNvPr>
                <p:cNvSpPr/>
                <p:nvPr/>
              </p:nvSpPr>
              <p:spPr>
                <a:xfrm>
                  <a:off x="7348175" y="5364784"/>
                  <a:ext cx="103384" cy="231402"/>
                </a:xfrm>
                <a:custGeom>
                  <a:avLst/>
                  <a:gdLst>
                    <a:gd name="connsiteX0" fmla="*/ 59836 w 103384"/>
                    <a:gd name="connsiteY0" fmla="*/ 227914 h 231402"/>
                    <a:gd name="connsiteX1" fmla="*/ 44577 w 103384"/>
                    <a:gd name="connsiteY1" fmla="*/ 218256 h 231402"/>
                    <a:gd name="connsiteX2" fmla="*/ 34233 w 103384"/>
                    <a:gd name="connsiteY2" fmla="*/ 202368 h 231402"/>
                    <a:gd name="connsiteX3" fmla="*/ 30861 w 103384"/>
                    <a:gd name="connsiteY3" fmla="*/ 180765 h 231402"/>
                    <a:gd name="connsiteX4" fmla="*/ 30861 w 103384"/>
                    <a:gd name="connsiteY4" fmla="*/ 78924 h 231402"/>
                    <a:gd name="connsiteX5" fmla="*/ 0 w 103384"/>
                    <a:gd name="connsiteY5" fmla="*/ 78924 h 231402"/>
                    <a:gd name="connsiteX6" fmla="*/ 0 w 103384"/>
                    <a:gd name="connsiteY6" fmla="*/ 51892 h 231402"/>
                    <a:gd name="connsiteX7" fmla="*/ 30861 w 103384"/>
                    <a:gd name="connsiteY7" fmla="*/ 51892 h 231402"/>
                    <a:gd name="connsiteX8" fmla="*/ 30861 w 103384"/>
                    <a:gd name="connsiteY8" fmla="*/ 0 h 231402"/>
                    <a:gd name="connsiteX9" fmla="*/ 60293 w 103384"/>
                    <a:gd name="connsiteY9" fmla="*/ 0 h 231402"/>
                    <a:gd name="connsiteX10" fmla="*/ 60293 w 103384"/>
                    <a:gd name="connsiteY10" fmla="*/ 51892 h 231402"/>
                    <a:gd name="connsiteX11" fmla="*/ 103042 w 103384"/>
                    <a:gd name="connsiteY11" fmla="*/ 51892 h 231402"/>
                    <a:gd name="connsiteX12" fmla="*/ 103042 w 103384"/>
                    <a:gd name="connsiteY12" fmla="*/ 78924 h 231402"/>
                    <a:gd name="connsiteX13" fmla="*/ 60293 w 103384"/>
                    <a:gd name="connsiteY13" fmla="*/ 78924 h 231402"/>
                    <a:gd name="connsiteX14" fmla="*/ 60293 w 103384"/>
                    <a:gd name="connsiteY14" fmla="*/ 173622 h 231402"/>
                    <a:gd name="connsiteX15" fmla="*/ 66237 w 103384"/>
                    <a:gd name="connsiteY15" fmla="*/ 195853 h 231402"/>
                    <a:gd name="connsiteX16" fmla="*/ 84468 w 103384"/>
                    <a:gd name="connsiteY16" fmla="*/ 203740 h 231402"/>
                    <a:gd name="connsiteX17" fmla="*/ 103384 w 103384"/>
                    <a:gd name="connsiteY17" fmla="*/ 198825 h 231402"/>
                    <a:gd name="connsiteX18" fmla="*/ 103384 w 103384"/>
                    <a:gd name="connsiteY18" fmla="*/ 227571 h 231402"/>
                    <a:gd name="connsiteX19" fmla="*/ 92697 w 103384"/>
                    <a:gd name="connsiteY19" fmla="*/ 230543 h 231402"/>
                    <a:gd name="connsiteX20" fmla="*/ 79210 w 103384"/>
                    <a:gd name="connsiteY20" fmla="*/ 231401 h 231402"/>
                    <a:gd name="connsiteX21" fmla="*/ 59836 w 103384"/>
                    <a:gd name="connsiteY21" fmla="*/ 227914 h 231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3384" h="231402">
                      <a:moveTo>
                        <a:pt x="59836" y="227914"/>
                      </a:moveTo>
                      <a:cubicBezTo>
                        <a:pt x="53892" y="225514"/>
                        <a:pt x="48806" y="222314"/>
                        <a:pt x="44577" y="218256"/>
                      </a:cubicBezTo>
                      <a:cubicBezTo>
                        <a:pt x="39891" y="213741"/>
                        <a:pt x="36462" y="208426"/>
                        <a:pt x="34233" y="202368"/>
                      </a:cubicBezTo>
                      <a:cubicBezTo>
                        <a:pt x="32004" y="196310"/>
                        <a:pt x="30861" y="189110"/>
                        <a:pt x="30861" y="180765"/>
                      </a:cubicBezTo>
                      <a:lnTo>
                        <a:pt x="30861" y="78924"/>
                      </a:lnTo>
                      <a:lnTo>
                        <a:pt x="0" y="78924"/>
                      </a:lnTo>
                      <a:lnTo>
                        <a:pt x="0" y="51892"/>
                      </a:lnTo>
                      <a:lnTo>
                        <a:pt x="30861" y="51892"/>
                      </a:lnTo>
                      <a:lnTo>
                        <a:pt x="30861" y="0"/>
                      </a:lnTo>
                      <a:lnTo>
                        <a:pt x="60293" y="0"/>
                      </a:lnTo>
                      <a:lnTo>
                        <a:pt x="60293" y="51892"/>
                      </a:lnTo>
                      <a:lnTo>
                        <a:pt x="103042" y="51892"/>
                      </a:lnTo>
                      <a:lnTo>
                        <a:pt x="103042" y="78924"/>
                      </a:lnTo>
                      <a:lnTo>
                        <a:pt x="60293" y="78924"/>
                      </a:lnTo>
                      <a:lnTo>
                        <a:pt x="60293" y="173622"/>
                      </a:lnTo>
                      <a:cubicBezTo>
                        <a:pt x="60293" y="183680"/>
                        <a:pt x="62294" y="191110"/>
                        <a:pt x="66237" y="195853"/>
                      </a:cubicBezTo>
                      <a:cubicBezTo>
                        <a:pt x="70238" y="201111"/>
                        <a:pt x="76295" y="203740"/>
                        <a:pt x="84468" y="203740"/>
                      </a:cubicBezTo>
                      <a:cubicBezTo>
                        <a:pt x="91725" y="203740"/>
                        <a:pt x="98012" y="202083"/>
                        <a:pt x="103384" y="198825"/>
                      </a:cubicBezTo>
                      <a:lnTo>
                        <a:pt x="103384" y="227571"/>
                      </a:lnTo>
                      <a:cubicBezTo>
                        <a:pt x="99612" y="228943"/>
                        <a:pt x="96069" y="229972"/>
                        <a:pt x="92697" y="230543"/>
                      </a:cubicBezTo>
                      <a:cubicBezTo>
                        <a:pt x="89325" y="231115"/>
                        <a:pt x="84810" y="231401"/>
                        <a:pt x="79210" y="231401"/>
                      </a:cubicBezTo>
                      <a:cubicBezTo>
                        <a:pt x="72295" y="231458"/>
                        <a:pt x="65837" y="230258"/>
                        <a:pt x="59836" y="2279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EAE34006-82D3-881F-B240-A5C0155C1624}"/>
                    </a:ext>
                  </a:extLst>
                </p:cNvPr>
                <p:cNvSpPr/>
                <p:nvPr/>
              </p:nvSpPr>
              <p:spPr>
                <a:xfrm>
                  <a:off x="7547057" y="5333923"/>
                  <a:ext cx="228943" cy="262318"/>
                </a:xfrm>
                <a:custGeom>
                  <a:avLst/>
                  <a:gdLst>
                    <a:gd name="connsiteX0" fmla="*/ 63837 w 228943"/>
                    <a:gd name="connsiteY0" fmla="*/ 245116 h 262318"/>
                    <a:gd name="connsiteX1" fmla="*/ 17031 w 228943"/>
                    <a:gd name="connsiteY1" fmla="*/ 197796 h 262318"/>
                    <a:gd name="connsiteX2" fmla="*/ 0 w 228943"/>
                    <a:gd name="connsiteY2" fmla="*/ 131159 h 262318"/>
                    <a:gd name="connsiteX3" fmla="*/ 17031 w 228943"/>
                    <a:gd name="connsiteY3" fmla="*/ 64522 h 262318"/>
                    <a:gd name="connsiteX4" fmla="*/ 63837 w 228943"/>
                    <a:gd name="connsiteY4" fmla="*/ 17202 h 262318"/>
                    <a:gd name="connsiteX5" fmla="*/ 129731 w 228943"/>
                    <a:gd name="connsiteY5" fmla="*/ 0 h 262318"/>
                    <a:gd name="connsiteX6" fmla="*/ 181451 w 228943"/>
                    <a:gd name="connsiteY6" fmla="*/ 10687 h 262318"/>
                    <a:gd name="connsiteX7" fmla="*/ 221571 w 228943"/>
                    <a:gd name="connsiteY7" fmla="*/ 41034 h 262318"/>
                    <a:gd name="connsiteX8" fmla="*/ 200540 w 228943"/>
                    <a:gd name="connsiteY8" fmla="*/ 61722 h 262318"/>
                    <a:gd name="connsiteX9" fmla="*/ 169165 w 228943"/>
                    <a:gd name="connsiteY9" fmla="*/ 36462 h 262318"/>
                    <a:gd name="connsiteX10" fmla="*/ 129731 w 228943"/>
                    <a:gd name="connsiteY10" fmla="*/ 28403 h 262318"/>
                    <a:gd name="connsiteX11" fmla="*/ 79953 w 228943"/>
                    <a:gd name="connsiteY11" fmla="*/ 41205 h 262318"/>
                    <a:gd name="connsiteX12" fmla="*/ 43663 w 228943"/>
                    <a:gd name="connsiteY12" fmla="*/ 77324 h 262318"/>
                    <a:gd name="connsiteX13" fmla="*/ 30175 w 228943"/>
                    <a:gd name="connsiteY13" fmla="*/ 131159 h 262318"/>
                    <a:gd name="connsiteX14" fmla="*/ 43663 w 228943"/>
                    <a:gd name="connsiteY14" fmla="*/ 184995 h 262318"/>
                    <a:gd name="connsiteX15" fmla="*/ 79953 w 228943"/>
                    <a:gd name="connsiteY15" fmla="*/ 221113 h 262318"/>
                    <a:gd name="connsiteX16" fmla="*/ 129731 w 228943"/>
                    <a:gd name="connsiteY16" fmla="*/ 233915 h 262318"/>
                    <a:gd name="connsiteX17" fmla="*/ 207569 w 228943"/>
                    <a:gd name="connsiteY17" fmla="*/ 196425 h 262318"/>
                    <a:gd name="connsiteX18" fmla="*/ 228943 w 228943"/>
                    <a:gd name="connsiteY18" fmla="*/ 217456 h 262318"/>
                    <a:gd name="connsiteX19" fmla="*/ 186138 w 228943"/>
                    <a:gd name="connsiteY19" fmla="*/ 250260 h 262318"/>
                    <a:gd name="connsiteX20" fmla="*/ 129674 w 228943"/>
                    <a:gd name="connsiteY20" fmla="*/ 262318 h 262318"/>
                    <a:gd name="connsiteX21" fmla="*/ 63837 w 228943"/>
                    <a:gd name="connsiteY21" fmla="*/ 245116 h 262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28943" h="262318">
                      <a:moveTo>
                        <a:pt x="63837" y="245116"/>
                      </a:moveTo>
                      <a:cubicBezTo>
                        <a:pt x="43949" y="233686"/>
                        <a:pt x="28347" y="217913"/>
                        <a:pt x="17031" y="197796"/>
                      </a:cubicBezTo>
                      <a:cubicBezTo>
                        <a:pt x="5715" y="177679"/>
                        <a:pt x="0" y="155505"/>
                        <a:pt x="0" y="131159"/>
                      </a:cubicBezTo>
                      <a:cubicBezTo>
                        <a:pt x="0" y="106871"/>
                        <a:pt x="5658" y="84639"/>
                        <a:pt x="17031" y="64522"/>
                      </a:cubicBezTo>
                      <a:cubicBezTo>
                        <a:pt x="28347" y="44406"/>
                        <a:pt x="44006" y="28632"/>
                        <a:pt x="63837" y="17202"/>
                      </a:cubicBezTo>
                      <a:cubicBezTo>
                        <a:pt x="83668" y="5772"/>
                        <a:pt x="105671" y="0"/>
                        <a:pt x="129731" y="0"/>
                      </a:cubicBezTo>
                      <a:cubicBezTo>
                        <a:pt x="148647" y="0"/>
                        <a:pt x="165907" y="3543"/>
                        <a:pt x="181451" y="10687"/>
                      </a:cubicBezTo>
                      <a:cubicBezTo>
                        <a:pt x="196997" y="17831"/>
                        <a:pt x="210369" y="27946"/>
                        <a:pt x="221571" y="41034"/>
                      </a:cubicBezTo>
                      <a:lnTo>
                        <a:pt x="200540" y="61722"/>
                      </a:lnTo>
                      <a:cubicBezTo>
                        <a:pt x="191167" y="50235"/>
                        <a:pt x="180708" y="41834"/>
                        <a:pt x="169165" y="36462"/>
                      </a:cubicBezTo>
                      <a:cubicBezTo>
                        <a:pt x="157620" y="31090"/>
                        <a:pt x="144418" y="28403"/>
                        <a:pt x="129731" y="28403"/>
                      </a:cubicBezTo>
                      <a:cubicBezTo>
                        <a:pt x="111729" y="28403"/>
                        <a:pt x="95155" y="32690"/>
                        <a:pt x="79953" y="41205"/>
                      </a:cubicBezTo>
                      <a:cubicBezTo>
                        <a:pt x="64751" y="49778"/>
                        <a:pt x="52636" y="61779"/>
                        <a:pt x="43663" y="77324"/>
                      </a:cubicBezTo>
                      <a:cubicBezTo>
                        <a:pt x="34633" y="92869"/>
                        <a:pt x="30175" y="110814"/>
                        <a:pt x="30175" y="131159"/>
                      </a:cubicBezTo>
                      <a:cubicBezTo>
                        <a:pt x="30175" y="151505"/>
                        <a:pt x="34690" y="169450"/>
                        <a:pt x="43663" y="184995"/>
                      </a:cubicBezTo>
                      <a:cubicBezTo>
                        <a:pt x="52636" y="200539"/>
                        <a:pt x="64751" y="212598"/>
                        <a:pt x="79953" y="221113"/>
                      </a:cubicBezTo>
                      <a:cubicBezTo>
                        <a:pt x="95155" y="229686"/>
                        <a:pt x="111729" y="233915"/>
                        <a:pt x="129731" y="233915"/>
                      </a:cubicBezTo>
                      <a:cubicBezTo>
                        <a:pt x="160363" y="233915"/>
                        <a:pt x="186310" y="221399"/>
                        <a:pt x="207569" y="196425"/>
                      </a:cubicBezTo>
                      <a:lnTo>
                        <a:pt x="228943" y="217456"/>
                      </a:lnTo>
                      <a:cubicBezTo>
                        <a:pt x="217456" y="231229"/>
                        <a:pt x="203226" y="242202"/>
                        <a:pt x="186138" y="250260"/>
                      </a:cubicBezTo>
                      <a:cubicBezTo>
                        <a:pt x="169050" y="258318"/>
                        <a:pt x="150248" y="262318"/>
                        <a:pt x="129674" y="262318"/>
                      </a:cubicBezTo>
                      <a:cubicBezTo>
                        <a:pt x="105671" y="262318"/>
                        <a:pt x="83668" y="256603"/>
                        <a:pt x="63837" y="2451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183B9944-D78C-D9DB-D4E6-1D9B9FD63550}"/>
                    </a:ext>
                  </a:extLst>
                </p:cNvPr>
                <p:cNvSpPr/>
                <p:nvPr/>
              </p:nvSpPr>
              <p:spPr>
                <a:xfrm>
                  <a:off x="7805146" y="5339581"/>
                  <a:ext cx="29774" cy="251059"/>
                </a:xfrm>
                <a:custGeom>
                  <a:avLst/>
                  <a:gdLst>
                    <a:gd name="connsiteX0" fmla="*/ 0 w 29774"/>
                    <a:gd name="connsiteY0" fmla="*/ 0 h 251059"/>
                    <a:gd name="connsiteX1" fmla="*/ 29775 w 29774"/>
                    <a:gd name="connsiteY1" fmla="*/ 0 h 251059"/>
                    <a:gd name="connsiteX2" fmla="*/ 29775 w 29774"/>
                    <a:gd name="connsiteY2" fmla="*/ 251060 h 251059"/>
                    <a:gd name="connsiteX3" fmla="*/ 0 w 29774"/>
                    <a:gd name="connsiteY3" fmla="*/ 251060 h 251059"/>
                    <a:gd name="connsiteX4" fmla="*/ 0 w 29774"/>
                    <a:gd name="connsiteY4" fmla="*/ 0 h 25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74" h="251059">
                      <a:moveTo>
                        <a:pt x="0" y="0"/>
                      </a:moveTo>
                      <a:lnTo>
                        <a:pt x="29775" y="0"/>
                      </a:lnTo>
                      <a:lnTo>
                        <a:pt x="29775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C9B37C7-E4D3-E722-C2C2-60D984D58318}"/>
                    </a:ext>
                  </a:extLst>
                </p:cNvPr>
                <p:cNvSpPr/>
                <p:nvPr/>
              </p:nvSpPr>
              <p:spPr>
                <a:xfrm>
                  <a:off x="7873555" y="5416734"/>
                  <a:ext cx="151790" cy="179565"/>
                </a:xfrm>
                <a:custGeom>
                  <a:avLst/>
                  <a:gdLst>
                    <a:gd name="connsiteX0" fmla="*/ 16631 w 151790"/>
                    <a:gd name="connsiteY0" fmla="*/ 160934 h 179565"/>
                    <a:gd name="connsiteX1" fmla="*/ 0 w 151790"/>
                    <a:gd name="connsiteY1" fmla="*/ 109385 h 179565"/>
                    <a:gd name="connsiteX2" fmla="*/ 0 w 151790"/>
                    <a:gd name="connsiteY2" fmla="*/ 0 h 179565"/>
                    <a:gd name="connsiteX3" fmla="*/ 29776 w 151790"/>
                    <a:gd name="connsiteY3" fmla="*/ 0 h 179565"/>
                    <a:gd name="connsiteX4" fmla="*/ 29776 w 151790"/>
                    <a:gd name="connsiteY4" fmla="*/ 104527 h 179565"/>
                    <a:gd name="connsiteX5" fmla="*/ 72923 w 151790"/>
                    <a:gd name="connsiteY5" fmla="*/ 152591 h 179565"/>
                    <a:gd name="connsiteX6" fmla="*/ 98698 w 151790"/>
                    <a:gd name="connsiteY6" fmla="*/ 144532 h 179565"/>
                    <a:gd name="connsiteX7" fmla="*/ 116244 w 151790"/>
                    <a:gd name="connsiteY7" fmla="*/ 123501 h 179565"/>
                    <a:gd name="connsiteX8" fmla="*/ 122358 w 151790"/>
                    <a:gd name="connsiteY8" fmla="*/ 96126 h 179565"/>
                    <a:gd name="connsiteX9" fmla="*/ 122358 w 151790"/>
                    <a:gd name="connsiteY9" fmla="*/ 57 h 179565"/>
                    <a:gd name="connsiteX10" fmla="*/ 151791 w 151790"/>
                    <a:gd name="connsiteY10" fmla="*/ 57 h 179565"/>
                    <a:gd name="connsiteX11" fmla="*/ 151791 w 151790"/>
                    <a:gd name="connsiteY11" fmla="*/ 173965 h 179565"/>
                    <a:gd name="connsiteX12" fmla="*/ 123730 w 151790"/>
                    <a:gd name="connsiteY12" fmla="*/ 173965 h 179565"/>
                    <a:gd name="connsiteX13" fmla="*/ 123730 w 151790"/>
                    <a:gd name="connsiteY13" fmla="*/ 148019 h 179565"/>
                    <a:gd name="connsiteX14" fmla="*/ 122301 w 151790"/>
                    <a:gd name="connsiteY14" fmla="*/ 148019 h 179565"/>
                    <a:gd name="connsiteX15" fmla="*/ 98984 w 151790"/>
                    <a:gd name="connsiteY15" fmla="*/ 170479 h 179565"/>
                    <a:gd name="connsiteX16" fmla="*/ 65494 w 151790"/>
                    <a:gd name="connsiteY16" fmla="*/ 179565 h 179565"/>
                    <a:gd name="connsiteX17" fmla="*/ 16631 w 151790"/>
                    <a:gd name="connsiteY17" fmla="*/ 160934 h 17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1790" h="179565">
                      <a:moveTo>
                        <a:pt x="16631" y="160934"/>
                      </a:moveTo>
                      <a:cubicBezTo>
                        <a:pt x="5544" y="148533"/>
                        <a:pt x="0" y="131388"/>
                        <a:pt x="0" y="109385"/>
                      </a:cubicBezTo>
                      <a:lnTo>
                        <a:pt x="0" y="0"/>
                      </a:lnTo>
                      <a:lnTo>
                        <a:pt x="29776" y="0"/>
                      </a:lnTo>
                      <a:lnTo>
                        <a:pt x="29776" y="104527"/>
                      </a:lnTo>
                      <a:cubicBezTo>
                        <a:pt x="29776" y="136531"/>
                        <a:pt x="44120" y="152591"/>
                        <a:pt x="72923" y="152591"/>
                      </a:cubicBezTo>
                      <a:cubicBezTo>
                        <a:pt x="82525" y="152591"/>
                        <a:pt x="91097" y="149904"/>
                        <a:pt x="98698" y="144532"/>
                      </a:cubicBezTo>
                      <a:cubicBezTo>
                        <a:pt x="106300" y="139160"/>
                        <a:pt x="112128" y="132131"/>
                        <a:pt x="116244" y="123501"/>
                      </a:cubicBezTo>
                      <a:cubicBezTo>
                        <a:pt x="120358" y="114871"/>
                        <a:pt x="122358" y="105728"/>
                        <a:pt x="122358" y="96126"/>
                      </a:cubicBezTo>
                      <a:lnTo>
                        <a:pt x="122358" y="57"/>
                      </a:lnTo>
                      <a:lnTo>
                        <a:pt x="151791" y="57"/>
                      </a:lnTo>
                      <a:lnTo>
                        <a:pt x="151791" y="173965"/>
                      </a:lnTo>
                      <a:lnTo>
                        <a:pt x="123730" y="173965"/>
                      </a:lnTo>
                      <a:lnTo>
                        <a:pt x="123730" y="148019"/>
                      </a:lnTo>
                      <a:lnTo>
                        <a:pt x="122301" y="148019"/>
                      </a:lnTo>
                      <a:cubicBezTo>
                        <a:pt x="117158" y="156934"/>
                        <a:pt x="109385" y="164363"/>
                        <a:pt x="98984" y="170479"/>
                      </a:cubicBezTo>
                      <a:cubicBezTo>
                        <a:pt x="88583" y="176536"/>
                        <a:pt x="77439" y="179565"/>
                        <a:pt x="65494" y="179565"/>
                      </a:cubicBezTo>
                      <a:cubicBezTo>
                        <a:pt x="44006" y="179508"/>
                        <a:pt x="27718" y="173336"/>
                        <a:pt x="16631" y="1609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8A9CFECA-495E-C8B9-ED57-7F53335EECB4}"/>
                    </a:ext>
                  </a:extLst>
                </p:cNvPr>
                <p:cNvSpPr/>
                <p:nvPr/>
              </p:nvSpPr>
              <p:spPr>
                <a:xfrm>
                  <a:off x="8065750" y="5339581"/>
                  <a:ext cx="173164" cy="256604"/>
                </a:xfrm>
                <a:custGeom>
                  <a:avLst/>
                  <a:gdLst>
                    <a:gd name="connsiteX0" fmla="*/ 53778 w 173164"/>
                    <a:gd name="connsiteY0" fmla="*/ 247745 h 256604"/>
                    <a:gd name="connsiteX1" fmla="*/ 29776 w 173164"/>
                    <a:gd name="connsiteY1" fmla="*/ 225114 h 256604"/>
                    <a:gd name="connsiteX2" fmla="*/ 28404 w 173164"/>
                    <a:gd name="connsiteY2" fmla="*/ 225114 h 256604"/>
                    <a:gd name="connsiteX3" fmla="*/ 28404 w 173164"/>
                    <a:gd name="connsiteY3" fmla="*/ 251060 h 256604"/>
                    <a:gd name="connsiteX4" fmla="*/ 0 w 173164"/>
                    <a:gd name="connsiteY4" fmla="*/ 251060 h 256604"/>
                    <a:gd name="connsiteX5" fmla="*/ 0 w 173164"/>
                    <a:gd name="connsiteY5" fmla="*/ 0 h 256604"/>
                    <a:gd name="connsiteX6" fmla="*/ 29776 w 173164"/>
                    <a:gd name="connsiteY6" fmla="*/ 0 h 256604"/>
                    <a:gd name="connsiteX7" fmla="*/ 29776 w 173164"/>
                    <a:gd name="connsiteY7" fmla="*/ 78867 h 256604"/>
                    <a:gd name="connsiteX8" fmla="*/ 28404 w 173164"/>
                    <a:gd name="connsiteY8" fmla="*/ 102699 h 256604"/>
                    <a:gd name="connsiteX9" fmla="*/ 29776 w 173164"/>
                    <a:gd name="connsiteY9" fmla="*/ 102699 h 256604"/>
                    <a:gd name="connsiteX10" fmla="*/ 53950 w 173164"/>
                    <a:gd name="connsiteY10" fmla="*/ 80410 h 256604"/>
                    <a:gd name="connsiteX11" fmla="*/ 90412 w 173164"/>
                    <a:gd name="connsiteY11" fmla="*/ 71495 h 256604"/>
                    <a:gd name="connsiteX12" fmla="*/ 131788 w 173164"/>
                    <a:gd name="connsiteY12" fmla="*/ 83610 h 256604"/>
                    <a:gd name="connsiteX13" fmla="*/ 161964 w 173164"/>
                    <a:gd name="connsiteY13" fmla="*/ 116757 h 256604"/>
                    <a:gd name="connsiteX14" fmla="*/ 173165 w 173164"/>
                    <a:gd name="connsiteY14" fmla="*/ 164078 h 256604"/>
                    <a:gd name="connsiteX15" fmla="*/ 161964 w 173164"/>
                    <a:gd name="connsiteY15" fmla="*/ 211398 h 256604"/>
                    <a:gd name="connsiteX16" fmla="*/ 131788 w 173164"/>
                    <a:gd name="connsiteY16" fmla="*/ 244545 h 256604"/>
                    <a:gd name="connsiteX17" fmla="*/ 90412 w 173164"/>
                    <a:gd name="connsiteY17" fmla="*/ 256604 h 256604"/>
                    <a:gd name="connsiteX18" fmla="*/ 53778 w 173164"/>
                    <a:gd name="connsiteY18" fmla="*/ 247745 h 256604"/>
                    <a:gd name="connsiteX19" fmla="*/ 114414 w 173164"/>
                    <a:gd name="connsiteY19" fmla="*/ 221628 h 256604"/>
                    <a:gd name="connsiteX20" fmla="*/ 135446 w 173164"/>
                    <a:gd name="connsiteY20" fmla="*/ 198653 h 256604"/>
                    <a:gd name="connsiteX21" fmla="*/ 143333 w 173164"/>
                    <a:gd name="connsiteY21" fmla="*/ 164135 h 256604"/>
                    <a:gd name="connsiteX22" fmla="*/ 135446 w 173164"/>
                    <a:gd name="connsiteY22" fmla="*/ 129616 h 256604"/>
                    <a:gd name="connsiteX23" fmla="*/ 114414 w 173164"/>
                    <a:gd name="connsiteY23" fmla="*/ 106642 h 256604"/>
                    <a:gd name="connsiteX24" fmla="*/ 85839 w 173164"/>
                    <a:gd name="connsiteY24" fmla="*/ 98584 h 256604"/>
                    <a:gd name="connsiteX25" fmla="*/ 57264 w 173164"/>
                    <a:gd name="connsiteY25" fmla="*/ 106470 h 256604"/>
                    <a:gd name="connsiteX26" fmla="*/ 36234 w 173164"/>
                    <a:gd name="connsiteY26" fmla="*/ 129273 h 256604"/>
                    <a:gd name="connsiteX27" fmla="*/ 28347 w 173164"/>
                    <a:gd name="connsiteY27" fmla="*/ 164135 h 256604"/>
                    <a:gd name="connsiteX28" fmla="*/ 36234 w 173164"/>
                    <a:gd name="connsiteY28" fmla="*/ 198882 h 256604"/>
                    <a:gd name="connsiteX29" fmla="*/ 57264 w 173164"/>
                    <a:gd name="connsiteY29" fmla="*/ 221856 h 256604"/>
                    <a:gd name="connsiteX30" fmla="*/ 85839 w 173164"/>
                    <a:gd name="connsiteY30" fmla="*/ 229743 h 256604"/>
                    <a:gd name="connsiteX31" fmla="*/ 114414 w 173164"/>
                    <a:gd name="connsiteY31" fmla="*/ 221628 h 256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3164" h="256604">
                      <a:moveTo>
                        <a:pt x="53778" y="247745"/>
                      </a:moveTo>
                      <a:cubicBezTo>
                        <a:pt x="43149" y="241802"/>
                        <a:pt x="35147" y="234258"/>
                        <a:pt x="29776" y="225114"/>
                      </a:cubicBezTo>
                      <a:lnTo>
                        <a:pt x="28404" y="225114"/>
                      </a:lnTo>
                      <a:lnTo>
                        <a:pt x="28404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lnTo>
                        <a:pt x="29776" y="0"/>
                      </a:lnTo>
                      <a:lnTo>
                        <a:pt x="29776" y="78867"/>
                      </a:lnTo>
                      <a:lnTo>
                        <a:pt x="28404" y="102699"/>
                      </a:lnTo>
                      <a:lnTo>
                        <a:pt x="29776" y="102699"/>
                      </a:lnTo>
                      <a:cubicBezTo>
                        <a:pt x="35376" y="93840"/>
                        <a:pt x="43435" y="86411"/>
                        <a:pt x="53950" y="80410"/>
                      </a:cubicBezTo>
                      <a:cubicBezTo>
                        <a:pt x="64465" y="74409"/>
                        <a:pt x="76638" y="71495"/>
                        <a:pt x="90412" y="71495"/>
                      </a:cubicBezTo>
                      <a:cubicBezTo>
                        <a:pt x="105385" y="71495"/>
                        <a:pt x="119158" y="75495"/>
                        <a:pt x="131788" y="83610"/>
                      </a:cubicBezTo>
                      <a:cubicBezTo>
                        <a:pt x="144418" y="91668"/>
                        <a:pt x="154477" y="102699"/>
                        <a:pt x="161964" y="116757"/>
                      </a:cubicBezTo>
                      <a:cubicBezTo>
                        <a:pt x="169450" y="130816"/>
                        <a:pt x="173165" y="146533"/>
                        <a:pt x="173165" y="164078"/>
                      </a:cubicBezTo>
                      <a:cubicBezTo>
                        <a:pt x="173165" y="181623"/>
                        <a:pt x="169393" y="197396"/>
                        <a:pt x="161964" y="211398"/>
                      </a:cubicBezTo>
                      <a:cubicBezTo>
                        <a:pt x="154477" y="225457"/>
                        <a:pt x="144418" y="236487"/>
                        <a:pt x="131788" y="244545"/>
                      </a:cubicBezTo>
                      <a:cubicBezTo>
                        <a:pt x="119158" y="252603"/>
                        <a:pt x="105385" y="256604"/>
                        <a:pt x="90412" y="256604"/>
                      </a:cubicBezTo>
                      <a:cubicBezTo>
                        <a:pt x="76638" y="256661"/>
                        <a:pt x="64408" y="253689"/>
                        <a:pt x="53778" y="247745"/>
                      </a:cubicBezTo>
                      <a:close/>
                      <a:moveTo>
                        <a:pt x="114414" y="221628"/>
                      </a:moveTo>
                      <a:cubicBezTo>
                        <a:pt x="123159" y="216256"/>
                        <a:pt x="130188" y="208598"/>
                        <a:pt x="135446" y="198653"/>
                      </a:cubicBezTo>
                      <a:cubicBezTo>
                        <a:pt x="140703" y="188709"/>
                        <a:pt x="143333" y="177222"/>
                        <a:pt x="143333" y="164135"/>
                      </a:cubicBezTo>
                      <a:cubicBezTo>
                        <a:pt x="143333" y="151047"/>
                        <a:pt x="140703" y="139560"/>
                        <a:pt x="135446" y="129616"/>
                      </a:cubicBezTo>
                      <a:cubicBezTo>
                        <a:pt x="130188" y="119672"/>
                        <a:pt x="123159" y="112014"/>
                        <a:pt x="114414" y="106642"/>
                      </a:cubicBezTo>
                      <a:cubicBezTo>
                        <a:pt x="105670" y="101270"/>
                        <a:pt x="96127" y="98584"/>
                        <a:pt x="85839" y="98584"/>
                      </a:cubicBezTo>
                      <a:cubicBezTo>
                        <a:pt x="75553" y="98584"/>
                        <a:pt x="66009" y="101213"/>
                        <a:pt x="57264" y="106470"/>
                      </a:cubicBezTo>
                      <a:cubicBezTo>
                        <a:pt x="48520" y="111728"/>
                        <a:pt x="41491" y="119329"/>
                        <a:pt x="36234" y="129273"/>
                      </a:cubicBezTo>
                      <a:cubicBezTo>
                        <a:pt x="30976" y="139217"/>
                        <a:pt x="28347" y="150819"/>
                        <a:pt x="28347" y="164135"/>
                      </a:cubicBezTo>
                      <a:cubicBezTo>
                        <a:pt x="28347" y="177222"/>
                        <a:pt x="30976" y="188823"/>
                        <a:pt x="36234" y="198882"/>
                      </a:cubicBezTo>
                      <a:cubicBezTo>
                        <a:pt x="41491" y="208940"/>
                        <a:pt x="48520" y="216599"/>
                        <a:pt x="57264" y="221856"/>
                      </a:cubicBezTo>
                      <a:cubicBezTo>
                        <a:pt x="66009" y="227114"/>
                        <a:pt x="75553" y="229743"/>
                        <a:pt x="85839" y="229743"/>
                      </a:cubicBezTo>
                      <a:cubicBezTo>
                        <a:pt x="96127" y="229686"/>
                        <a:pt x="105670" y="227000"/>
                        <a:pt x="114414" y="2216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F48A99E-B004-7C0A-599C-A785641BA36A}"/>
                    </a:ext>
                  </a:extLst>
                </p:cNvPr>
                <p:cNvSpPr/>
                <p:nvPr/>
              </p:nvSpPr>
              <p:spPr>
                <a:xfrm>
                  <a:off x="8254688" y="5411133"/>
                  <a:ext cx="143160" cy="185222"/>
                </a:xfrm>
                <a:custGeom>
                  <a:avLst/>
                  <a:gdLst>
                    <a:gd name="connsiteX0" fmla="*/ 26975 w 143160"/>
                    <a:gd name="connsiteY0" fmla="*/ 171107 h 185222"/>
                    <a:gd name="connsiteX1" fmla="*/ 0 w 143160"/>
                    <a:gd name="connsiteY1" fmla="*/ 136360 h 185222"/>
                    <a:gd name="connsiteX2" fmla="*/ 26289 w 143160"/>
                    <a:gd name="connsiteY2" fmla="*/ 124815 h 185222"/>
                    <a:gd name="connsiteX3" fmla="*/ 46120 w 143160"/>
                    <a:gd name="connsiteY3" fmla="*/ 150076 h 185222"/>
                    <a:gd name="connsiteX4" fmla="*/ 74009 w 143160"/>
                    <a:gd name="connsiteY4" fmla="*/ 158820 h 185222"/>
                    <a:gd name="connsiteX5" fmla="*/ 101898 w 143160"/>
                    <a:gd name="connsiteY5" fmla="*/ 151448 h 185222"/>
                    <a:gd name="connsiteX6" fmla="*/ 112928 w 143160"/>
                    <a:gd name="connsiteY6" fmla="*/ 133560 h 185222"/>
                    <a:gd name="connsiteX7" fmla="*/ 104698 w 143160"/>
                    <a:gd name="connsiteY7" fmla="*/ 116757 h 185222"/>
                    <a:gd name="connsiteX8" fmla="*/ 76467 w 143160"/>
                    <a:gd name="connsiteY8" fmla="*/ 105156 h 185222"/>
                    <a:gd name="connsiteX9" fmla="*/ 52635 w 143160"/>
                    <a:gd name="connsiteY9" fmla="*/ 99212 h 185222"/>
                    <a:gd name="connsiteX10" fmla="*/ 19145 w 143160"/>
                    <a:gd name="connsiteY10" fmla="*/ 82753 h 185222"/>
                    <a:gd name="connsiteX11" fmla="*/ 5315 w 143160"/>
                    <a:gd name="connsiteY11" fmla="*/ 51206 h 185222"/>
                    <a:gd name="connsiteX12" fmla="*/ 14630 w 143160"/>
                    <a:gd name="connsiteY12" fmla="*/ 23489 h 185222"/>
                    <a:gd name="connsiteX13" fmla="*/ 39376 w 143160"/>
                    <a:gd name="connsiteY13" fmla="*/ 5943 h 185222"/>
                    <a:gd name="connsiteX14" fmla="*/ 73038 w 143160"/>
                    <a:gd name="connsiteY14" fmla="*/ 0 h 185222"/>
                    <a:gd name="connsiteX15" fmla="*/ 113900 w 143160"/>
                    <a:gd name="connsiteY15" fmla="*/ 10344 h 185222"/>
                    <a:gd name="connsiteX16" fmla="*/ 140018 w 143160"/>
                    <a:gd name="connsiteY16" fmla="*/ 39605 h 185222"/>
                    <a:gd name="connsiteX17" fmla="*/ 113729 w 143160"/>
                    <a:gd name="connsiteY17" fmla="*/ 50806 h 185222"/>
                    <a:gd name="connsiteX18" fmla="*/ 96698 w 143160"/>
                    <a:gd name="connsiteY18" fmla="*/ 32232 h 185222"/>
                    <a:gd name="connsiteX19" fmla="*/ 71266 w 143160"/>
                    <a:gd name="connsiteY19" fmla="*/ 26289 h 185222"/>
                    <a:gd name="connsiteX20" fmla="*/ 46520 w 143160"/>
                    <a:gd name="connsiteY20" fmla="*/ 32975 h 185222"/>
                    <a:gd name="connsiteX21" fmla="*/ 35490 w 143160"/>
                    <a:gd name="connsiteY21" fmla="*/ 50178 h 185222"/>
                    <a:gd name="connsiteX22" fmla="*/ 42691 w 143160"/>
                    <a:gd name="connsiteY22" fmla="*/ 64579 h 185222"/>
                    <a:gd name="connsiteX23" fmla="*/ 65665 w 143160"/>
                    <a:gd name="connsiteY23" fmla="*/ 74066 h 185222"/>
                    <a:gd name="connsiteX24" fmla="*/ 91612 w 143160"/>
                    <a:gd name="connsiteY24" fmla="*/ 80353 h 185222"/>
                    <a:gd name="connsiteX25" fmla="*/ 130359 w 143160"/>
                    <a:gd name="connsiteY25" fmla="*/ 100184 h 185222"/>
                    <a:gd name="connsiteX26" fmla="*/ 143160 w 143160"/>
                    <a:gd name="connsiteY26" fmla="*/ 131559 h 185222"/>
                    <a:gd name="connsiteX27" fmla="*/ 134417 w 143160"/>
                    <a:gd name="connsiteY27" fmla="*/ 158934 h 185222"/>
                    <a:gd name="connsiteX28" fmla="*/ 109842 w 143160"/>
                    <a:gd name="connsiteY28" fmla="*/ 178251 h 185222"/>
                    <a:gd name="connsiteX29" fmla="*/ 74066 w 143160"/>
                    <a:gd name="connsiteY29" fmla="*/ 185223 h 185222"/>
                    <a:gd name="connsiteX30" fmla="*/ 26975 w 143160"/>
                    <a:gd name="connsiteY30" fmla="*/ 171107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43160" h="185222">
                      <a:moveTo>
                        <a:pt x="26975" y="171107"/>
                      </a:moveTo>
                      <a:cubicBezTo>
                        <a:pt x="14116" y="161734"/>
                        <a:pt x="5086" y="150190"/>
                        <a:pt x="0" y="136360"/>
                      </a:cubicBezTo>
                      <a:lnTo>
                        <a:pt x="26289" y="124815"/>
                      </a:lnTo>
                      <a:cubicBezTo>
                        <a:pt x="30976" y="135788"/>
                        <a:pt x="37547" y="144189"/>
                        <a:pt x="46120" y="150076"/>
                      </a:cubicBezTo>
                      <a:cubicBezTo>
                        <a:pt x="54635" y="155905"/>
                        <a:pt x="63951" y="158820"/>
                        <a:pt x="74009" y="158820"/>
                      </a:cubicBezTo>
                      <a:cubicBezTo>
                        <a:pt x="85211" y="158820"/>
                        <a:pt x="94526" y="156362"/>
                        <a:pt x="101898" y="151448"/>
                      </a:cubicBezTo>
                      <a:cubicBezTo>
                        <a:pt x="109271" y="146532"/>
                        <a:pt x="112928" y="140589"/>
                        <a:pt x="112928" y="133560"/>
                      </a:cubicBezTo>
                      <a:cubicBezTo>
                        <a:pt x="112928" y="126759"/>
                        <a:pt x="110185" y="121158"/>
                        <a:pt x="104698" y="116757"/>
                      </a:cubicBezTo>
                      <a:cubicBezTo>
                        <a:pt x="99212" y="112300"/>
                        <a:pt x="89782" y="108471"/>
                        <a:pt x="76467" y="105156"/>
                      </a:cubicBezTo>
                      <a:lnTo>
                        <a:pt x="52635" y="99212"/>
                      </a:lnTo>
                      <a:cubicBezTo>
                        <a:pt x="39548" y="96183"/>
                        <a:pt x="28403" y="90697"/>
                        <a:pt x="19145" y="82753"/>
                      </a:cubicBezTo>
                      <a:cubicBezTo>
                        <a:pt x="9944" y="74809"/>
                        <a:pt x="5315" y="64294"/>
                        <a:pt x="5315" y="51206"/>
                      </a:cubicBezTo>
                      <a:cubicBezTo>
                        <a:pt x="5315" y="40462"/>
                        <a:pt x="8401" y="31204"/>
                        <a:pt x="14630" y="23489"/>
                      </a:cubicBezTo>
                      <a:cubicBezTo>
                        <a:pt x="20803" y="15773"/>
                        <a:pt x="29089" y="9944"/>
                        <a:pt x="39376" y="5943"/>
                      </a:cubicBezTo>
                      <a:cubicBezTo>
                        <a:pt x="49663" y="1943"/>
                        <a:pt x="60865" y="0"/>
                        <a:pt x="73038" y="0"/>
                      </a:cubicBezTo>
                      <a:cubicBezTo>
                        <a:pt x="88011" y="0"/>
                        <a:pt x="101613" y="3429"/>
                        <a:pt x="113900" y="10344"/>
                      </a:cubicBezTo>
                      <a:cubicBezTo>
                        <a:pt x="126187" y="17259"/>
                        <a:pt x="134874" y="26975"/>
                        <a:pt x="140018" y="39605"/>
                      </a:cubicBezTo>
                      <a:lnTo>
                        <a:pt x="113729" y="50806"/>
                      </a:lnTo>
                      <a:cubicBezTo>
                        <a:pt x="109957" y="42405"/>
                        <a:pt x="104299" y="36176"/>
                        <a:pt x="96698" y="32232"/>
                      </a:cubicBezTo>
                      <a:cubicBezTo>
                        <a:pt x="89097" y="28289"/>
                        <a:pt x="80639" y="26289"/>
                        <a:pt x="71266" y="26289"/>
                      </a:cubicBezTo>
                      <a:cubicBezTo>
                        <a:pt x="62179" y="26289"/>
                        <a:pt x="53892" y="28518"/>
                        <a:pt x="46520" y="32975"/>
                      </a:cubicBezTo>
                      <a:cubicBezTo>
                        <a:pt x="39148" y="37433"/>
                        <a:pt x="35490" y="43148"/>
                        <a:pt x="35490" y="50178"/>
                      </a:cubicBezTo>
                      <a:cubicBezTo>
                        <a:pt x="35490" y="56293"/>
                        <a:pt x="37890" y="61036"/>
                        <a:pt x="42691" y="64579"/>
                      </a:cubicBezTo>
                      <a:cubicBezTo>
                        <a:pt x="47491" y="68066"/>
                        <a:pt x="55150" y="71266"/>
                        <a:pt x="65665" y="74066"/>
                      </a:cubicBezTo>
                      <a:lnTo>
                        <a:pt x="91612" y="80353"/>
                      </a:lnTo>
                      <a:cubicBezTo>
                        <a:pt x="108928" y="84810"/>
                        <a:pt x="121843" y="91383"/>
                        <a:pt x="130359" y="100184"/>
                      </a:cubicBezTo>
                      <a:cubicBezTo>
                        <a:pt x="138874" y="108928"/>
                        <a:pt x="143160" y="119443"/>
                        <a:pt x="143160" y="131559"/>
                      </a:cubicBezTo>
                      <a:cubicBezTo>
                        <a:pt x="143160" y="141618"/>
                        <a:pt x="140246" y="150762"/>
                        <a:pt x="134417" y="158934"/>
                      </a:cubicBezTo>
                      <a:cubicBezTo>
                        <a:pt x="128588" y="167107"/>
                        <a:pt x="120358" y="173565"/>
                        <a:pt x="109842" y="178251"/>
                      </a:cubicBezTo>
                      <a:cubicBezTo>
                        <a:pt x="99327" y="182937"/>
                        <a:pt x="87383" y="185223"/>
                        <a:pt x="74066" y="185223"/>
                      </a:cubicBezTo>
                      <a:cubicBezTo>
                        <a:pt x="55550" y="185109"/>
                        <a:pt x="39833" y="180423"/>
                        <a:pt x="26975" y="1711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" name="Graphic 4">
              <a:extLst>
                <a:ext uri="{FF2B5EF4-FFF2-40B4-BE49-F238E27FC236}">
                  <a16:creationId xmlns:a16="http://schemas.microsoft.com/office/drawing/2014/main" id="{99D03628-F947-F797-52CD-3F32D697DD71}"/>
                </a:ext>
              </a:extLst>
            </p:cNvPr>
            <p:cNvGrpSpPr/>
            <p:nvPr/>
          </p:nvGrpSpPr>
          <p:grpSpPr>
            <a:xfrm>
              <a:off x="3445001" y="9145660"/>
              <a:ext cx="3573703" cy="235057"/>
              <a:chOff x="3445001" y="5775864"/>
              <a:chExt cx="3573703" cy="235057"/>
            </a:xfrm>
            <a:solidFill>
              <a:srgbClr val="FFFFFF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F8CA70F-4A6A-E9CB-FCCE-907ECBC3BE7E}"/>
                  </a:ext>
                </a:extLst>
              </p:cNvPr>
              <p:cNvSpPr/>
              <p:nvPr/>
            </p:nvSpPr>
            <p:spPr>
              <a:xfrm>
                <a:off x="3445001" y="5777865"/>
                <a:ext cx="129616" cy="179965"/>
              </a:xfrm>
              <a:custGeom>
                <a:avLst/>
                <a:gdLst>
                  <a:gd name="connsiteX0" fmla="*/ 30975 w 129616"/>
                  <a:gd name="connsiteY0" fmla="*/ 171222 h 179965"/>
                  <a:gd name="connsiteX1" fmla="*/ 8115 w 129616"/>
                  <a:gd name="connsiteY1" fmla="*/ 146876 h 179965"/>
                  <a:gd name="connsiteX2" fmla="*/ 0 w 129616"/>
                  <a:gd name="connsiteY2" fmla="*/ 110871 h 179965"/>
                  <a:gd name="connsiteX3" fmla="*/ 0 w 129616"/>
                  <a:gd name="connsiteY3" fmla="*/ 0 h 179965"/>
                  <a:gd name="connsiteX4" fmla="*/ 20917 w 129616"/>
                  <a:gd name="connsiteY4" fmla="*/ 0 h 179965"/>
                  <a:gd name="connsiteX5" fmla="*/ 20917 w 129616"/>
                  <a:gd name="connsiteY5" fmla="*/ 111843 h 179965"/>
                  <a:gd name="connsiteX6" fmla="*/ 32233 w 129616"/>
                  <a:gd name="connsiteY6" fmla="*/ 146647 h 179965"/>
                  <a:gd name="connsiteX7" fmla="*/ 64694 w 129616"/>
                  <a:gd name="connsiteY7" fmla="*/ 160020 h 179965"/>
                  <a:gd name="connsiteX8" fmla="*/ 97269 w 129616"/>
                  <a:gd name="connsiteY8" fmla="*/ 146647 h 179965"/>
                  <a:gd name="connsiteX9" fmla="*/ 108699 w 129616"/>
                  <a:gd name="connsiteY9" fmla="*/ 111843 h 179965"/>
                  <a:gd name="connsiteX10" fmla="*/ 108699 w 129616"/>
                  <a:gd name="connsiteY10" fmla="*/ 0 h 179965"/>
                  <a:gd name="connsiteX11" fmla="*/ 129616 w 129616"/>
                  <a:gd name="connsiteY11" fmla="*/ 0 h 179965"/>
                  <a:gd name="connsiteX12" fmla="*/ 129616 w 129616"/>
                  <a:gd name="connsiteY12" fmla="*/ 110871 h 179965"/>
                  <a:gd name="connsiteX13" fmla="*/ 121901 w 129616"/>
                  <a:gd name="connsiteY13" fmla="*/ 146990 h 179965"/>
                  <a:gd name="connsiteX14" fmla="*/ 99384 w 129616"/>
                  <a:gd name="connsiteY14" fmla="*/ 171336 h 179965"/>
                  <a:gd name="connsiteX15" fmla="*/ 64751 w 129616"/>
                  <a:gd name="connsiteY15" fmla="*/ 179965 h 179965"/>
                  <a:gd name="connsiteX16" fmla="*/ 30975 w 129616"/>
                  <a:gd name="connsiteY16" fmla="*/ 171222 h 17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616" h="179965">
                    <a:moveTo>
                      <a:pt x="30975" y="171222"/>
                    </a:moveTo>
                    <a:cubicBezTo>
                      <a:pt x="21146" y="165392"/>
                      <a:pt x="13545" y="157277"/>
                      <a:pt x="8115" y="146876"/>
                    </a:cubicBezTo>
                    <a:cubicBezTo>
                      <a:pt x="2686" y="136474"/>
                      <a:pt x="0" y="124473"/>
                      <a:pt x="0" y="110871"/>
                    </a:cubicBezTo>
                    <a:lnTo>
                      <a:pt x="0" y="0"/>
                    </a:lnTo>
                    <a:lnTo>
                      <a:pt x="20917" y="0"/>
                    </a:lnTo>
                    <a:lnTo>
                      <a:pt x="20917" y="111843"/>
                    </a:lnTo>
                    <a:cubicBezTo>
                      <a:pt x="20917" y="126130"/>
                      <a:pt x="24689" y="137675"/>
                      <a:pt x="32233" y="146647"/>
                    </a:cubicBezTo>
                    <a:cubicBezTo>
                      <a:pt x="39777" y="155562"/>
                      <a:pt x="50578" y="160020"/>
                      <a:pt x="64694" y="160020"/>
                    </a:cubicBezTo>
                    <a:cubicBezTo>
                      <a:pt x="78810" y="160020"/>
                      <a:pt x="89668" y="155562"/>
                      <a:pt x="97269" y="146647"/>
                    </a:cubicBezTo>
                    <a:cubicBezTo>
                      <a:pt x="104870" y="137731"/>
                      <a:pt x="108699" y="126130"/>
                      <a:pt x="108699" y="111843"/>
                    </a:cubicBezTo>
                    <a:lnTo>
                      <a:pt x="108699" y="0"/>
                    </a:lnTo>
                    <a:lnTo>
                      <a:pt x="129616" y="0"/>
                    </a:lnTo>
                    <a:lnTo>
                      <a:pt x="129616" y="110871"/>
                    </a:lnTo>
                    <a:cubicBezTo>
                      <a:pt x="129616" y="124473"/>
                      <a:pt x="127045" y="136531"/>
                      <a:pt x="121901" y="146990"/>
                    </a:cubicBezTo>
                    <a:cubicBezTo>
                      <a:pt x="116757" y="157448"/>
                      <a:pt x="109271" y="165563"/>
                      <a:pt x="99384" y="171336"/>
                    </a:cubicBezTo>
                    <a:cubicBezTo>
                      <a:pt x="89554" y="177051"/>
                      <a:pt x="78010" y="179965"/>
                      <a:pt x="64751" y="179965"/>
                    </a:cubicBezTo>
                    <a:cubicBezTo>
                      <a:pt x="52007" y="179908"/>
                      <a:pt x="40805" y="176993"/>
                      <a:pt x="30975" y="1712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C8468C7-1671-345E-3570-428306202B05}"/>
                  </a:ext>
                </a:extLst>
              </p:cNvPr>
              <p:cNvSpPr/>
              <p:nvPr/>
            </p:nvSpPr>
            <p:spPr>
              <a:xfrm>
                <a:off x="3605193" y="5827985"/>
                <a:ext cx="106470" cy="125844"/>
              </a:xfrm>
              <a:custGeom>
                <a:avLst/>
                <a:gdLst>
                  <a:gd name="connsiteX0" fmla="*/ 57 w 106470"/>
                  <a:gd name="connsiteY0" fmla="*/ 3943 h 125844"/>
                  <a:gd name="connsiteX1" fmla="*/ 19945 w 106470"/>
                  <a:gd name="connsiteY1" fmla="*/ 3943 h 125844"/>
                  <a:gd name="connsiteX2" fmla="*/ 19945 w 106470"/>
                  <a:gd name="connsiteY2" fmla="*/ 22117 h 125844"/>
                  <a:gd name="connsiteX3" fmla="*/ 20917 w 106470"/>
                  <a:gd name="connsiteY3" fmla="*/ 22117 h 125844"/>
                  <a:gd name="connsiteX4" fmla="*/ 37148 w 106470"/>
                  <a:gd name="connsiteY4" fmla="*/ 6401 h 125844"/>
                  <a:gd name="connsiteX5" fmla="*/ 60750 w 106470"/>
                  <a:gd name="connsiteY5" fmla="*/ 0 h 125844"/>
                  <a:gd name="connsiteX6" fmla="*/ 94812 w 106470"/>
                  <a:gd name="connsiteY6" fmla="*/ 13030 h 125844"/>
                  <a:gd name="connsiteX7" fmla="*/ 106470 w 106470"/>
                  <a:gd name="connsiteY7" fmla="*/ 48692 h 125844"/>
                  <a:gd name="connsiteX8" fmla="*/ 106470 w 106470"/>
                  <a:gd name="connsiteY8" fmla="*/ 125844 h 125844"/>
                  <a:gd name="connsiteX9" fmla="*/ 85839 w 106470"/>
                  <a:gd name="connsiteY9" fmla="*/ 125844 h 125844"/>
                  <a:gd name="connsiteX10" fmla="*/ 85839 w 106470"/>
                  <a:gd name="connsiteY10" fmla="*/ 51835 h 125844"/>
                  <a:gd name="connsiteX11" fmla="*/ 55092 w 106470"/>
                  <a:gd name="connsiteY11" fmla="*/ 18917 h 125844"/>
                  <a:gd name="connsiteX12" fmla="*/ 37376 w 106470"/>
                  <a:gd name="connsiteY12" fmla="*/ 24574 h 125844"/>
                  <a:gd name="connsiteX13" fmla="*/ 25203 w 106470"/>
                  <a:gd name="connsiteY13" fmla="*/ 39319 h 125844"/>
                  <a:gd name="connsiteX14" fmla="*/ 20917 w 106470"/>
                  <a:gd name="connsiteY14" fmla="*/ 58522 h 125844"/>
                  <a:gd name="connsiteX15" fmla="*/ 20917 w 106470"/>
                  <a:gd name="connsiteY15" fmla="*/ 125844 h 125844"/>
                  <a:gd name="connsiteX16" fmla="*/ 0 w 106470"/>
                  <a:gd name="connsiteY16" fmla="*/ 125844 h 125844"/>
                  <a:gd name="connsiteX17" fmla="*/ 0 w 106470"/>
                  <a:gd name="connsiteY17" fmla="*/ 3943 h 1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470" h="125844">
                    <a:moveTo>
                      <a:pt x="57" y="3943"/>
                    </a:moveTo>
                    <a:lnTo>
                      <a:pt x="19945" y="3943"/>
                    </a:lnTo>
                    <a:lnTo>
                      <a:pt x="19945" y="22117"/>
                    </a:lnTo>
                    <a:lnTo>
                      <a:pt x="20917" y="22117"/>
                    </a:lnTo>
                    <a:cubicBezTo>
                      <a:pt x="24346" y="15888"/>
                      <a:pt x="29775" y="10630"/>
                      <a:pt x="37148" y="6401"/>
                    </a:cubicBezTo>
                    <a:cubicBezTo>
                      <a:pt x="44520" y="2115"/>
                      <a:pt x="52406" y="0"/>
                      <a:pt x="60750" y="0"/>
                    </a:cubicBezTo>
                    <a:cubicBezTo>
                      <a:pt x="75667" y="0"/>
                      <a:pt x="86982" y="4343"/>
                      <a:pt x="94812" y="13030"/>
                    </a:cubicBezTo>
                    <a:cubicBezTo>
                      <a:pt x="102584" y="21717"/>
                      <a:pt x="106470" y="33604"/>
                      <a:pt x="106470" y="48692"/>
                    </a:cubicBezTo>
                    <a:lnTo>
                      <a:pt x="106470" y="125844"/>
                    </a:lnTo>
                    <a:lnTo>
                      <a:pt x="85839" y="125844"/>
                    </a:lnTo>
                    <a:lnTo>
                      <a:pt x="85839" y="51835"/>
                    </a:lnTo>
                    <a:cubicBezTo>
                      <a:pt x="85839" y="29889"/>
                      <a:pt x="75609" y="18917"/>
                      <a:pt x="55092" y="18917"/>
                    </a:cubicBezTo>
                    <a:cubicBezTo>
                      <a:pt x="48520" y="18917"/>
                      <a:pt x="42634" y="20802"/>
                      <a:pt x="37376" y="24574"/>
                    </a:cubicBezTo>
                    <a:cubicBezTo>
                      <a:pt x="32118" y="28346"/>
                      <a:pt x="28060" y="33261"/>
                      <a:pt x="25203" y="39319"/>
                    </a:cubicBezTo>
                    <a:cubicBezTo>
                      <a:pt x="22345" y="45377"/>
                      <a:pt x="20917" y="51778"/>
                      <a:pt x="20917" y="58522"/>
                    </a:cubicBezTo>
                    <a:lnTo>
                      <a:pt x="20917" y="125844"/>
                    </a:lnTo>
                    <a:lnTo>
                      <a:pt x="0" y="125844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A06D0F6-C97C-5A11-1BFF-65932A374D00}"/>
                  </a:ext>
                </a:extLst>
              </p:cNvPr>
              <p:cNvSpPr/>
              <p:nvPr/>
            </p:nvSpPr>
            <p:spPr>
              <a:xfrm>
                <a:off x="3738753" y="5775921"/>
                <a:ext cx="29946" cy="177907"/>
              </a:xfrm>
              <a:custGeom>
                <a:avLst/>
                <a:gdLst>
                  <a:gd name="connsiteX0" fmla="*/ 4400 w 29946"/>
                  <a:gd name="connsiteY0" fmla="*/ 25546 h 177907"/>
                  <a:gd name="connsiteX1" fmla="*/ 0 w 29946"/>
                  <a:gd name="connsiteY1" fmla="*/ 14974 h 177907"/>
                  <a:gd name="connsiteX2" fmla="*/ 4400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0 w 29946"/>
                  <a:gd name="connsiteY8" fmla="*/ 25546 h 177907"/>
                  <a:gd name="connsiteX9" fmla="*/ 4629 w 29946"/>
                  <a:gd name="connsiteY9" fmla="*/ 56007 h 177907"/>
                  <a:gd name="connsiteX10" fmla="*/ 25260 w 29946"/>
                  <a:gd name="connsiteY10" fmla="*/ 56007 h 177907"/>
                  <a:gd name="connsiteX11" fmla="*/ 25260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0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0" y="4401"/>
                    </a:cubicBezTo>
                    <a:cubicBezTo>
                      <a:pt x="7372" y="1429"/>
                      <a:pt x="10858" y="0"/>
                      <a:pt x="14973" y="0"/>
                    </a:cubicBezTo>
                    <a:cubicBezTo>
                      <a:pt x="19088" y="0"/>
                      <a:pt x="22574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02" y="29947"/>
                      <a:pt x="14973" y="29947"/>
                    </a:cubicBezTo>
                    <a:cubicBezTo>
                      <a:pt x="10858" y="29947"/>
                      <a:pt x="7315" y="28518"/>
                      <a:pt x="4400" y="25546"/>
                    </a:cubicBezTo>
                    <a:close/>
                    <a:moveTo>
                      <a:pt x="4629" y="56007"/>
                    </a:moveTo>
                    <a:lnTo>
                      <a:pt x="25260" y="56007"/>
                    </a:lnTo>
                    <a:lnTo>
                      <a:pt x="25260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6D5FCD-4302-C1EB-8D63-0272A843FF43}"/>
                  </a:ext>
                </a:extLst>
              </p:cNvPr>
              <p:cNvSpPr/>
              <p:nvPr/>
            </p:nvSpPr>
            <p:spPr>
              <a:xfrm>
                <a:off x="3782701" y="5831929"/>
                <a:ext cx="120471" cy="121900"/>
              </a:xfrm>
              <a:custGeom>
                <a:avLst/>
                <a:gdLst>
                  <a:gd name="connsiteX0" fmla="*/ 0 w 120471"/>
                  <a:gd name="connsiteY0" fmla="*/ 0 h 121900"/>
                  <a:gd name="connsiteX1" fmla="*/ 22631 w 120471"/>
                  <a:gd name="connsiteY1" fmla="*/ 0 h 121900"/>
                  <a:gd name="connsiteX2" fmla="*/ 60008 w 120471"/>
                  <a:gd name="connsiteY2" fmla="*/ 97326 h 121900"/>
                  <a:gd name="connsiteX3" fmla="*/ 60522 w 120471"/>
                  <a:gd name="connsiteY3" fmla="*/ 97326 h 121900"/>
                  <a:gd name="connsiteX4" fmla="*/ 98355 w 120471"/>
                  <a:gd name="connsiteY4" fmla="*/ 0 h 121900"/>
                  <a:gd name="connsiteX5" fmla="*/ 120472 w 120471"/>
                  <a:gd name="connsiteY5" fmla="*/ 0 h 121900"/>
                  <a:gd name="connsiteX6" fmla="*/ 70580 w 120471"/>
                  <a:gd name="connsiteY6" fmla="*/ 121901 h 121900"/>
                  <a:gd name="connsiteX7" fmla="*/ 49435 w 120471"/>
                  <a:gd name="connsiteY7" fmla="*/ 121901 h 121900"/>
                  <a:gd name="connsiteX8" fmla="*/ 0 w 120471"/>
                  <a:gd name="connsiteY8" fmla="*/ 0 h 12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471" h="121900">
                    <a:moveTo>
                      <a:pt x="0" y="0"/>
                    </a:moveTo>
                    <a:lnTo>
                      <a:pt x="22631" y="0"/>
                    </a:lnTo>
                    <a:lnTo>
                      <a:pt x="60008" y="97326"/>
                    </a:lnTo>
                    <a:lnTo>
                      <a:pt x="60522" y="97326"/>
                    </a:lnTo>
                    <a:lnTo>
                      <a:pt x="98355" y="0"/>
                    </a:lnTo>
                    <a:lnTo>
                      <a:pt x="120472" y="0"/>
                    </a:lnTo>
                    <a:lnTo>
                      <a:pt x="70580" y="121901"/>
                    </a:lnTo>
                    <a:lnTo>
                      <a:pt x="49435" y="1219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CFF730E-881B-DA3A-DE67-D609269E7C5D}"/>
                  </a:ext>
                </a:extLst>
              </p:cNvPr>
              <p:cNvSpPr/>
              <p:nvPr/>
            </p:nvSpPr>
            <p:spPr>
              <a:xfrm>
                <a:off x="3909231" y="5827985"/>
                <a:ext cx="118471" cy="129787"/>
              </a:xfrm>
              <a:custGeom>
                <a:avLst/>
                <a:gdLst>
                  <a:gd name="connsiteX0" fmla="*/ 29661 w 118471"/>
                  <a:gd name="connsiteY0" fmla="*/ 121444 h 129787"/>
                  <a:gd name="connsiteX1" fmla="*/ 7886 w 118471"/>
                  <a:gd name="connsiteY1" fmla="*/ 98355 h 129787"/>
                  <a:gd name="connsiteX2" fmla="*/ 0 w 118471"/>
                  <a:gd name="connsiteY2" fmla="*/ 64922 h 129787"/>
                  <a:gd name="connsiteX3" fmla="*/ 7372 w 118471"/>
                  <a:gd name="connsiteY3" fmla="*/ 32347 h 129787"/>
                  <a:gd name="connsiteX4" fmla="*/ 28403 w 118471"/>
                  <a:gd name="connsiteY4" fmla="*/ 8744 h 129787"/>
                  <a:gd name="connsiteX5" fmla="*/ 59721 w 118471"/>
                  <a:gd name="connsiteY5" fmla="*/ 0 h 129787"/>
                  <a:gd name="connsiteX6" fmla="*/ 90811 w 118471"/>
                  <a:gd name="connsiteY6" fmla="*/ 8001 h 129787"/>
                  <a:gd name="connsiteX7" fmla="*/ 111328 w 118471"/>
                  <a:gd name="connsiteY7" fmla="*/ 30518 h 129787"/>
                  <a:gd name="connsiteX8" fmla="*/ 118472 w 118471"/>
                  <a:gd name="connsiteY8" fmla="*/ 63951 h 129787"/>
                  <a:gd name="connsiteX9" fmla="*/ 117957 w 118471"/>
                  <a:gd name="connsiteY9" fmla="*/ 68866 h 129787"/>
                  <a:gd name="connsiteX10" fmla="*/ 21088 w 118471"/>
                  <a:gd name="connsiteY10" fmla="*/ 68866 h 129787"/>
                  <a:gd name="connsiteX11" fmla="*/ 27718 w 118471"/>
                  <a:gd name="connsiteY11" fmla="*/ 92069 h 129787"/>
                  <a:gd name="connsiteX12" fmla="*/ 43091 w 118471"/>
                  <a:gd name="connsiteY12" fmla="*/ 106184 h 129787"/>
                  <a:gd name="connsiteX13" fmla="*/ 62122 w 118471"/>
                  <a:gd name="connsiteY13" fmla="*/ 110871 h 129787"/>
                  <a:gd name="connsiteX14" fmla="*/ 97784 w 118471"/>
                  <a:gd name="connsiteY14" fmla="*/ 88240 h 129787"/>
                  <a:gd name="connsiteX15" fmla="*/ 116243 w 118471"/>
                  <a:gd name="connsiteY15" fmla="*/ 97098 h 129787"/>
                  <a:gd name="connsiteX16" fmla="*/ 94469 w 118471"/>
                  <a:gd name="connsiteY16" fmla="*/ 120815 h 129787"/>
                  <a:gd name="connsiteX17" fmla="*/ 61150 w 118471"/>
                  <a:gd name="connsiteY17" fmla="*/ 129787 h 129787"/>
                  <a:gd name="connsiteX18" fmla="*/ 29661 w 118471"/>
                  <a:gd name="connsiteY18" fmla="*/ 121444 h 129787"/>
                  <a:gd name="connsiteX19" fmla="*/ 96412 w 118471"/>
                  <a:gd name="connsiteY19" fmla="*/ 51378 h 129787"/>
                  <a:gd name="connsiteX20" fmla="*/ 92240 w 118471"/>
                  <a:gd name="connsiteY20" fmla="*/ 36633 h 129787"/>
                  <a:gd name="connsiteX21" fmla="*/ 80296 w 118471"/>
                  <a:gd name="connsiteY21" fmla="*/ 24117 h 129787"/>
                  <a:gd name="connsiteX22" fmla="*/ 59265 w 118471"/>
                  <a:gd name="connsiteY22" fmla="*/ 18974 h 129787"/>
                  <a:gd name="connsiteX23" fmla="*/ 35433 w 118471"/>
                  <a:gd name="connsiteY23" fmla="*/ 27832 h 129787"/>
                  <a:gd name="connsiteX24" fmla="*/ 22631 w 118471"/>
                  <a:gd name="connsiteY24" fmla="*/ 51435 h 129787"/>
                  <a:gd name="connsiteX25" fmla="*/ 96412 w 118471"/>
                  <a:gd name="connsiteY25" fmla="*/ 51435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8471" h="129787">
                    <a:moveTo>
                      <a:pt x="29661" y="121444"/>
                    </a:moveTo>
                    <a:cubicBezTo>
                      <a:pt x="20402" y="115900"/>
                      <a:pt x="13144" y="108185"/>
                      <a:pt x="7886" y="98355"/>
                    </a:cubicBezTo>
                    <a:cubicBezTo>
                      <a:pt x="2629" y="88525"/>
                      <a:pt x="0" y="77381"/>
                      <a:pt x="0" y="64922"/>
                    </a:cubicBezTo>
                    <a:cubicBezTo>
                      <a:pt x="0" y="53149"/>
                      <a:pt x="2457" y="42291"/>
                      <a:pt x="7372" y="32347"/>
                    </a:cubicBezTo>
                    <a:cubicBezTo>
                      <a:pt x="12287" y="22460"/>
                      <a:pt x="19316" y="14573"/>
                      <a:pt x="28403" y="8744"/>
                    </a:cubicBezTo>
                    <a:cubicBezTo>
                      <a:pt x="37490" y="2915"/>
                      <a:pt x="47949" y="0"/>
                      <a:pt x="59721" y="0"/>
                    </a:cubicBezTo>
                    <a:cubicBezTo>
                      <a:pt x="71494" y="0"/>
                      <a:pt x="81896" y="2686"/>
                      <a:pt x="90811" y="8001"/>
                    </a:cubicBezTo>
                    <a:cubicBezTo>
                      <a:pt x="99726" y="13316"/>
                      <a:pt x="106585" y="20802"/>
                      <a:pt x="111328" y="30518"/>
                    </a:cubicBezTo>
                    <a:cubicBezTo>
                      <a:pt x="116072" y="40176"/>
                      <a:pt x="118472" y="51321"/>
                      <a:pt x="118472" y="63951"/>
                    </a:cubicBezTo>
                    <a:cubicBezTo>
                      <a:pt x="118472" y="66237"/>
                      <a:pt x="118300" y="67894"/>
                      <a:pt x="117957" y="68866"/>
                    </a:cubicBezTo>
                    <a:lnTo>
                      <a:pt x="21088" y="68866"/>
                    </a:lnTo>
                    <a:cubicBezTo>
                      <a:pt x="21431" y="78067"/>
                      <a:pt x="23603" y="85782"/>
                      <a:pt x="27718" y="92069"/>
                    </a:cubicBezTo>
                    <a:cubicBezTo>
                      <a:pt x="31832" y="98355"/>
                      <a:pt x="36919" y="103098"/>
                      <a:pt x="43091" y="106184"/>
                    </a:cubicBezTo>
                    <a:cubicBezTo>
                      <a:pt x="49263" y="109271"/>
                      <a:pt x="55607" y="110871"/>
                      <a:pt x="62122" y="110871"/>
                    </a:cubicBezTo>
                    <a:cubicBezTo>
                      <a:pt x="77495" y="110871"/>
                      <a:pt x="89382" y="103327"/>
                      <a:pt x="97784" y="88240"/>
                    </a:cubicBezTo>
                    <a:lnTo>
                      <a:pt x="116243" y="97098"/>
                    </a:lnTo>
                    <a:cubicBezTo>
                      <a:pt x="110985" y="106927"/>
                      <a:pt x="103727" y="114814"/>
                      <a:pt x="94469" y="120815"/>
                    </a:cubicBezTo>
                    <a:cubicBezTo>
                      <a:pt x="85211" y="126816"/>
                      <a:pt x="74123" y="129787"/>
                      <a:pt x="61150" y="129787"/>
                    </a:cubicBezTo>
                    <a:cubicBezTo>
                      <a:pt x="49492" y="129787"/>
                      <a:pt x="38919" y="127044"/>
                      <a:pt x="29661" y="121444"/>
                    </a:cubicBezTo>
                    <a:close/>
                    <a:moveTo>
                      <a:pt x="96412" y="51378"/>
                    </a:moveTo>
                    <a:cubicBezTo>
                      <a:pt x="96069" y="46463"/>
                      <a:pt x="94697" y="41548"/>
                      <a:pt x="92240" y="36633"/>
                    </a:cubicBezTo>
                    <a:cubicBezTo>
                      <a:pt x="89782" y="31718"/>
                      <a:pt x="85782" y="27546"/>
                      <a:pt x="80296" y="24117"/>
                    </a:cubicBezTo>
                    <a:cubicBezTo>
                      <a:pt x="74809" y="20688"/>
                      <a:pt x="67780" y="18974"/>
                      <a:pt x="59265" y="18974"/>
                    </a:cubicBezTo>
                    <a:cubicBezTo>
                      <a:pt x="50063" y="18974"/>
                      <a:pt x="42120" y="21945"/>
                      <a:pt x="35433" y="27832"/>
                    </a:cubicBezTo>
                    <a:cubicBezTo>
                      <a:pt x="28689" y="33718"/>
                      <a:pt x="24460" y="41605"/>
                      <a:pt x="22631" y="51435"/>
                    </a:cubicBezTo>
                    <a:lnTo>
                      <a:pt x="96412" y="51435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05BF9FA-FF12-5B69-DA1F-ACA0A1648E27}"/>
                  </a:ext>
                </a:extLst>
              </p:cNvPr>
              <p:cNvSpPr/>
              <p:nvPr/>
            </p:nvSpPr>
            <p:spPr>
              <a:xfrm>
                <a:off x="4051249" y="5827985"/>
                <a:ext cx="70580" cy="125787"/>
              </a:xfrm>
              <a:custGeom>
                <a:avLst/>
                <a:gdLst>
                  <a:gd name="connsiteX0" fmla="*/ 114 w 70580"/>
                  <a:gd name="connsiteY0" fmla="*/ 3943 h 125787"/>
                  <a:gd name="connsiteX1" fmla="*/ 20003 w 70580"/>
                  <a:gd name="connsiteY1" fmla="*/ 3943 h 125787"/>
                  <a:gd name="connsiteX2" fmla="*/ 20003 w 70580"/>
                  <a:gd name="connsiteY2" fmla="*/ 23831 h 125787"/>
                  <a:gd name="connsiteX3" fmla="*/ 20974 w 70580"/>
                  <a:gd name="connsiteY3" fmla="*/ 23831 h 125787"/>
                  <a:gd name="connsiteX4" fmla="*/ 35090 w 70580"/>
                  <a:gd name="connsiteY4" fmla="*/ 6858 h 125787"/>
                  <a:gd name="connsiteX5" fmla="*/ 56350 w 70580"/>
                  <a:gd name="connsiteY5" fmla="*/ 0 h 125787"/>
                  <a:gd name="connsiteX6" fmla="*/ 70580 w 70580"/>
                  <a:gd name="connsiteY6" fmla="*/ 2457 h 125787"/>
                  <a:gd name="connsiteX7" fmla="*/ 70580 w 70580"/>
                  <a:gd name="connsiteY7" fmla="*/ 24803 h 125787"/>
                  <a:gd name="connsiteX8" fmla="*/ 53378 w 70580"/>
                  <a:gd name="connsiteY8" fmla="*/ 21088 h 125787"/>
                  <a:gd name="connsiteX9" fmla="*/ 37262 w 70580"/>
                  <a:gd name="connsiteY9" fmla="*/ 26118 h 125787"/>
                  <a:gd name="connsiteX10" fmla="*/ 25317 w 70580"/>
                  <a:gd name="connsiteY10" fmla="*/ 39548 h 125787"/>
                  <a:gd name="connsiteX11" fmla="*/ 20917 w 70580"/>
                  <a:gd name="connsiteY11" fmla="*/ 57779 h 125787"/>
                  <a:gd name="connsiteX12" fmla="*/ 20917 w 70580"/>
                  <a:gd name="connsiteY12" fmla="*/ 125787 h 125787"/>
                  <a:gd name="connsiteX13" fmla="*/ 0 w 70580"/>
                  <a:gd name="connsiteY13" fmla="*/ 125787 h 125787"/>
                  <a:gd name="connsiteX14" fmla="*/ 0 w 70580"/>
                  <a:gd name="connsiteY14" fmla="*/ 3943 h 12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0580" h="125787">
                    <a:moveTo>
                      <a:pt x="114" y="3943"/>
                    </a:moveTo>
                    <a:lnTo>
                      <a:pt x="20003" y="3943"/>
                    </a:lnTo>
                    <a:lnTo>
                      <a:pt x="20003" y="23831"/>
                    </a:lnTo>
                    <a:lnTo>
                      <a:pt x="20974" y="23831"/>
                    </a:lnTo>
                    <a:cubicBezTo>
                      <a:pt x="23260" y="17088"/>
                      <a:pt x="28004" y="11430"/>
                      <a:pt x="35090" y="6858"/>
                    </a:cubicBezTo>
                    <a:cubicBezTo>
                      <a:pt x="42177" y="2286"/>
                      <a:pt x="49320" y="0"/>
                      <a:pt x="56350" y="0"/>
                    </a:cubicBezTo>
                    <a:cubicBezTo>
                      <a:pt x="61436" y="0"/>
                      <a:pt x="66180" y="800"/>
                      <a:pt x="70580" y="2457"/>
                    </a:cubicBezTo>
                    <a:lnTo>
                      <a:pt x="70580" y="24803"/>
                    </a:lnTo>
                    <a:cubicBezTo>
                      <a:pt x="66180" y="22345"/>
                      <a:pt x="60408" y="21088"/>
                      <a:pt x="53378" y="21088"/>
                    </a:cubicBezTo>
                    <a:cubicBezTo>
                      <a:pt x="47663" y="21088"/>
                      <a:pt x="42291" y="22746"/>
                      <a:pt x="37262" y="26118"/>
                    </a:cubicBezTo>
                    <a:cubicBezTo>
                      <a:pt x="32233" y="29489"/>
                      <a:pt x="28289" y="33947"/>
                      <a:pt x="25317" y="39548"/>
                    </a:cubicBezTo>
                    <a:cubicBezTo>
                      <a:pt x="22345" y="45148"/>
                      <a:pt x="20917" y="51206"/>
                      <a:pt x="20917" y="57779"/>
                    </a:cubicBezTo>
                    <a:lnTo>
                      <a:pt x="20917" y="125787"/>
                    </a:lnTo>
                    <a:lnTo>
                      <a:pt x="0" y="125787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988411A-E6B7-A624-F27A-3813CB0FE00F}"/>
                  </a:ext>
                </a:extLst>
              </p:cNvPr>
              <p:cNvSpPr/>
              <p:nvPr/>
            </p:nvSpPr>
            <p:spPr>
              <a:xfrm>
                <a:off x="4127601" y="5828099"/>
                <a:ext cx="100241" cy="129844"/>
              </a:xfrm>
              <a:custGeom>
                <a:avLst/>
                <a:gdLst>
                  <a:gd name="connsiteX0" fmla="*/ 18917 w 100241"/>
                  <a:gd name="connsiteY0" fmla="*/ 119844 h 129844"/>
                  <a:gd name="connsiteX1" fmla="*/ 0 w 100241"/>
                  <a:gd name="connsiteY1" fmla="*/ 95498 h 129844"/>
                  <a:gd name="connsiteX2" fmla="*/ 18459 w 100241"/>
                  <a:gd name="connsiteY2" fmla="*/ 87383 h 129844"/>
                  <a:gd name="connsiteX3" fmla="*/ 32347 w 100241"/>
                  <a:gd name="connsiteY3" fmla="*/ 105099 h 129844"/>
                  <a:gd name="connsiteX4" fmla="*/ 51892 w 100241"/>
                  <a:gd name="connsiteY4" fmla="*/ 111271 h 129844"/>
                  <a:gd name="connsiteX5" fmla="*/ 71438 w 100241"/>
                  <a:gd name="connsiteY5" fmla="*/ 106128 h 129844"/>
                  <a:gd name="connsiteX6" fmla="*/ 79153 w 100241"/>
                  <a:gd name="connsiteY6" fmla="*/ 93612 h 129844"/>
                  <a:gd name="connsiteX7" fmla="*/ 73381 w 100241"/>
                  <a:gd name="connsiteY7" fmla="*/ 81839 h 129844"/>
                  <a:gd name="connsiteX8" fmla="*/ 53607 w 100241"/>
                  <a:gd name="connsiteY8" fmla="*/ 73724 h 129844"/>
                  <a:gd name="connsiteX9" fmla="*/ 36919 w 100241"/>
                  <a:gd name="connsiteY9" fmla="*/ 69552 h 129844"/>
                  <a:gd name="connsiteX10" fmla="*/ 13430 w 100241"/>
                  <a:gd name="connsiteY10" fmla="*/ 58007 h 129844"/>
                  <a:gd name="connsiteX11" fmla="*/ 3715 w 100241"/>
                  <a:gd name="connsiteY11" fmla="*/ 35890 h 129844"/>
                  <a:gd name="connsiteX12" fmla="*/ 10230 w 100241"/>
                  <a:gd name="connsiteY12" fmla="*/ 16459 h 129844"/>
                  <a:gd name="connsiteX13" fmla="*/ 27546 w 100241"/>
                  <a:gd name="connsiteY13" fmla="*/ 4172 h 129844"/>
                  <a:gd name="connsiteX14" fmla="*/ 51149 w 100241"/>
                  <a:gd name="connsiteY14" fmla="*/ 0 h 129844"/>
                  <a:gd name="connsiteX15" fmla="*/ 79782 w 100241"/>
                  <a:gd name="connsiteY15" fmla="*/ 7258 h 129844"/>
                  <a:gd name="connsiteX16" fmla="*/ 98070 w 100241"/>
                  <a:gd name="connsiteY16" fmla="*/ 27775 h 129844"/>
                  <a:gd name="connsiteX17" fmla="*/ 79610 w 100241"/>
                  <a:gd name="connsiteY17" fmla="*/ 35662 h 129844"/>
                  <a:gd name="connsiteX18" fmla="*/ 67666 w 100241"/>
                  <a:gd name="connsiteY18" fmla="*/ 22632 h 129844"/>
                  <a:gd name="connsiteX19" fmla="*/ 49835 w 100241"/>
                  <a:gd name="connsiteY19" fmla="*/ 18460 h 129844"/>
                  <a:gd name="connsiteX20" fmla="*/ 32518 w 100241"/>
                  <a:gd name="connsiteY20" fmla="*/ 23146 h 129844"/>
                  <a:gd name="connsiteX21" fmla="*/ 24803 w 100241"/>
                  <a:gd name="connsiteY21" fmla="*/ 35205 h 129844"/>
                  <a:gd name="connsiteX22" fmla="*/ 29832 w 100241"/>
                  <a:gd name="connsiteY22" fmla="*/ 45263 h 129844"/>
                  <a:gd name="connsiteX23" fmla="*/ 45949 w 100241"/>
                  <a:gd name="connsiteY23" fmla="*/ 51892 h 129844"/>
                  <a:gd name="connsiteX24" fmla="*/ 64122 w 100241"/>
                  <a:gd name="connsiteY24" fmla="*/ 56293 h 129844"/>
                  <a:gd name="connsiteX25" fmla="*/ 91269 w 100241"/>
                  <a:gd name="connsiteY25" fmla="*/ 70180 h 129844"/>
                  <a:gd name="connsiteX26" fmla="*/ 100241 w 100241"/>
                  <a:gd name="connsiteY26" fmla="*/ 92183 h 129844"/>
                  <a:gd name="connsiteX27" fmla="*/ 94069 w 100241"/>
                  <a:gd name="connsiteY27" fmla="*/ 111386 h 129844"/>
                  <a:gd name="connsiteX28" fmla="*/ 76867 w 100241"/>
                  <a:gd name="connsiteY28" fmla="*/ 124930 h 129844"/>
                  <a:gd name="connsiteX29" fmla="*/ 51778 w 100241"/>
                  <a:gd name="connsiteY29" fmla="*/ 129845 h 129844"/>
                  <a:gd name="connsiteX30" fmla="*/ 18917 w 100241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241" h="129844">
                    <a:moveTo>
                      <a:pt x="18917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7" y="105099"/>
                    </a:cubicBezTo>
                    <a:cubicBezTo>
                      <a:pt x="38348" y="109214"/>
                      <a:pt x="44863" y="111271"/>
                      <a:pt x="51892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1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1" y="81839"/>
                    </a:cubicBezTo>
                    <a:cubicBezTo>
                      <a:pt x="69551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888" y="63551"/>
                      <a:pt x="13430" y="58007"/>
                    </a:cubicBezTo>
                    <a:cubicBezTo>
                      <a:pt x="6972" y="52464"/>
                      <a:pt x="3715" y="45091"/>
                      <a:pt x="3715" y="35890"/>
                    </a:cubicBezTo>
                    <a:cubicBezTo>
                      <a:pt x="3715" y="28347"/>
                      <a:pt x="5887" y="21889"/>
                      <a:pt x="10230" y="16459"/>
                    </a:cubicBezTo>
                    <a:cubicBezTo>
                      <a:pt x="14573" y="11030"/>
                      <a:pt x="20345" y="6972"/>
                      <a:pt x="27546" y="4172"/>
                    </a:cubicBezTo>
                    <a:cubicBezTo>
                      <a:pt x="34747" y="1372"/>
                      <a:pt x="42634" y="0"/>
                      <a:pt x="51149" y="0"/>
                    </a:cubicBezTo>
                    <a:cubicBezTo>
                      <a:pt x="61608" y="0"/>
                      <a:pt x="71209" y="2401"/>
                      <a:pt x="79782" y="7258"/>
                    </a:cubicBezTo>
                    <a:cubicBezTo>
                      <a:pt x="88354" y="12116"/>
                      <a:pt x="94469" y="18917"/>
                      <a:pt x="98070" y="27775"/>
                    </a:cubicBezTo>
                    <a:lnTo>
                      <a:pt x="79610" y="35662"/>
                    </a:lnTo>
                    <a:cubicBezTo>
                      <a:pt x="76981" y="29775"/>
                      <a:pt x="73038" y="25432"/>
                      <a:pt x="67666" y="22632"/>
                    </a:cubicBezTo>
                    <a:cubicBezTo>
                      <a:pt x="62351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8" y="23146"/>
                    </a:cubicBezTo>
                    <a:cubicBezTo>
                      <a:pt x="27375" y="26289"/>
                      <a:pt x="24803" y="30290"/>
                      <a:pt x="24803" y="35205"/>
                    </a:cubicBezTo>
                    <a:cubicBezTo>
                      <a:pt x="24803" y="39491"/>
                      <a:pt x="26460" y="42806"/>
                      <a:pt x="29832" y="45263"/>
                    </a:cubicBezTo>
                    <a:cubicBezTo>
                      <a:pt x="33204" y="47720"/>
                      <a:pt x="38576" y="49949"/>
                      <a:pt x="45949" y="51892"/>
                    </a:cubicBezTo>
                    <a:lnTo>
                      <a:pt x="64122" y="56293"/>
                    </a:lnTo>
                    <a:cubicBezTo>
                      <a:pt x="76238" y="59379"/>
                      <a:pt x="85325" y="64065"/>
                      <a:pt x="91269" y="70180"/>
                    </a:cubicBezTo>
                    <a:cubicBezTo>
                      <a:pt x="97269" y="76353"/>
                      <a:pt x="100241" y="83668"/>
                      <a:pt x="100241" y="92183"/>
                    </a:cubicBezTo>
                    <a:cubicBezTo>
                      <a:pt x="100241" y="99213"/>
                      <a:pt x="98184" y="105613"/>
                      <a:pt x="94069" y="111386"/>
                    </a:cubicBezTo>
                    <a:cubicBezTo>
                      <a:pt x="89954" y="117101"/>
                      <a:pt x="84239" y="121615"/>
                      <a:pt x="76867" y="124930"/>
                    </a:cubicBezTo>
                    <a:cubicBezTo>
                      <a:pt x="69495" y="128187"/>
                      <a:pt x="61151" y="129845"/>
                      <a:pt x="51778" y="129845"/>
                    </a:cubicBezTo>
                    <a:cubicBezTo>
                      <a:pt x="38862" y="129673"/>
                      <a:pt x="27889" y="126416"/>
                      <a:pt x="18917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615E427-D169-E497-02DB-A7B42670C33A}"/>
                  </a:ext>
                </a:extLst>
              </p:cNvPr>
              <p:cNvSpPr/>
              <p:nvPr/>
            </p:nvSpPr>
            <p:spPr>
              <a:xfrm>
                <a:off x="4246302" y="5775921"/>
                <a:ext cx="29946" cy="177907"/>
              </a:xfrm>
              <a:custGeom>
                <a:avLst/>
                <a:gdLst>
                  <a:gd name="connsiteX0" fmla="*/ 4401 w 29946"/>
                  <a:gd name="connsiteY0" fmla="*/ 25546 h 177907"/>
                  <a:gd name="connsiteX1" fmla="*/ 0 w 29946"/>
                  <a:gd name="connsiteY1" fmla="*/ 14974 h 177907"/>
                  <a:gd name="connsiteX2" fmla="*/ 4401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1 w 29946"/>
                  <a:gd name="connsiteY8" fmla="*/ 25546 h 177907"/>
                  <a:gd name="connsiteX9" fmla="*/ 4629 w 29946"/>
                  <a:gd name="connsiteY9" fmla="*/ 56007 h 177907"/>
                  <a:gd name="connsiteX10" fmla="*/ 25260 w 29946"/>
                  <a:gd name="connsiteY10" fmla="*/ 56007 h 177907"/>
                  <a:gd name="connsiteX11" fmla="*/ 25260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1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1" y="4401"/>
                    </a:cubicBezTo>
                    <a:cubicBezTo>
                      <a:pt x="7372" y="1429"/>
                      <a:pt x="10858" y="0"/>
                      <a:pt x="14973" y="0"/>
                    </a:cubicBezTo>
                    <a:cubicBezTo>
                      <a:pt x="19088" y="0"/>
                      <a:pt x="22574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02" y="29947"/>
                      <a:pt x="14973" y="29947"/>
                    </a:cubicBezTo>
                    <a:cubicBezTo>
                      <a:pt x="10858" y="29947"/>
                      <a:pt x="7372" y="28518"/>
                      <a:pt x="4401" y="25546"/>
                    </a:cubicBezTo>
                    <a:close/>
                    <a:moveTo>
                      <a:pt x="4629" y="56007"/>
                    </a:moveTo>
                    <a:lnTo>
                      <a:pt x="25260" y="56007"/>
                    </a:lnTo>
                    <a:lnTo>
                      <a:pt x="25260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1A6A41C-1A22-1748-77C9-726A71530242}"/>
                  </a:ext>
                </a:extLst>
              </p:cNvPr>
              <p:cNvSpPr/>
              <p:nvPr/>
            </p:nvSpPr>
            <p:spPr>
              <a:xfrm>
                <a:off x="4294193" y="5795524"/>
                <a:ext cx="72523" cy="162362"/>
              </a:xfrm>
              <a:custGeom>
                <a:avLst/>
                <a:gdLst>
                  <a:gd name="connsiteX0" fmla="*/ 41948 w 72523"/>
                  <a:gd name="connsiteY0" fmla="*/ 159734 h 162362"/>
                  <a:gd name="connsiteX1" fmla="*/ 31261 w 72523"/>
                  <a:gd name="connsiteY1" fmla="*/ 152990 h 162362"/>
                  <a:gd name="connsiteX2" fmla="*/ 24003 w 72523"/>
                  <a:gd name="connsiteY2" fmla="*/ 141846 h 162362"/>
                  <a:gd name="connsiteX3" fmla="*/ 21660 w 72523"/>
                  <a:gd name="connsiteY3" fmla="*/ 126701 h 162362"/>
                  <a:gd name="connsiteX4" fmla="*/ 21660 w 72523"/>
                  <a:gd name="connsiteY4" fmla="*/ 55321 h 162362"/>
                  <a:gd name="connsiteX5" fmla="*/ 0 w 72523"/>
                  <a:gd name="connsiteY5" fmla="*/ 55321 h 162362"/>
                  <a:gd name="connsiteX6" fmla="*/ 0 w 72523"/>
                  <a:gd name="connsiteY6" fmla="*/ 36405 h 162362"/>
                  <a:gd name="connsiteX7" fmla="*/ 21660 w 72523"/>
                  <a:gd name="connsiteY7" fmla="*/ 36405 h 162362"/>
                  <a:gd name="connsiteX8" fmla="*/ 21660 w 72523"/>
                  <a:gd name="connsiteY8" fmla="*/ 0 h 162362"/>
                  <a:gd name="connsiteX9" fmla="*/ 42291 w 72523"/>
                  <a:gd name="connsiteY9" fmla="*/ 0 h 162362"/>
                  <a:gd name="connsiteX10" fmla="*/ 42291 w 72523"/>
                  <a:gd name="connsiteY10" fmla="*/ 36405 h 162362"/>
                  <a:gd name="connsiteX11" fmla="*/ 72295 w 72523"/>
                  <a:gd name="connsiteY11" fmla="*/ 36405 h 162362"/>
                  <a:gd name="connsiteX12" fmla="*/ 72295 w 72523"/>
                  <a:gd name="connsiteY12" fmla="*/ 55321 h 162362"/>
                  <a:gd name="connsiteX13" fmla="*/ 42291 w 72523"/>
                  <a:gd name="connsiteY13" fmla="*/ 55321 h 162362"/>
                  <a:gd name="connsiteX14" fmla="*/ 42291 w 72523"/>
                  <a:gd name="connsiteY14" fmla="*/ 121729 h 162362"/>
                  <a:gd name="connsiteX15" fmla="*/ 46463 w 72523"/>
                  <a:gd name="connsiteY15" fmla="*/ 137331 h 162362"/>
                  <a:gd name="connsiteX16" fmla="*/ 59265 w 72523"/>
                  <a:gd name="connsiteY16" fmla="*/ 142875 h 162362"/>
                  <a:gd name="connsiteX17" fmla="*/ 72523 w 72523"/>
                  <a:gd name="connsiteY17" fmla="*/ 139446 h 162362"/>
                  <a:gd name="connsiteX18" fmla="*/ 72523 w 72523"/>
                  <a:gd name="connsiteY18" fmla="*/ 159620 h 162362"/>
                  <a:gd name="connsiteX19" fmla="*/ 65037 w 72523"/>
                  <a:gd name="connsiteY19" fmla="*/ 161734 h 162362"/>
                  <a:gd name="connsiteX20" fmla="*/ 55550 w 72523"/>
                  <a:gd name="connsiteY20" fmla="*/ 162363 h 162362"/>
                  <a:gd name="connsiteX21" fmla="*/ 41948 w 72523"/>
                  <a:gd name="connsiteY21" fmla="*/ 159734 h 16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2523" h="162362">
                    <a:moveTo>
                      <a:pt x="41948" y="159734"/>
                    </a:moveTo>
                    <a:cubicBezTo>
                      <a:pt x="37776" y="158077"/>
                      <a:pt x="34233" y="155791"/>
                      <a:pt x="31261" y="152990"/>
                    </a:cubicBezTo>
                    <a:cubicBezTo>
                      <a:pt x="28003" y="149790"/>
                      <a:pt x="25546" y="146075"/>
                      <a:pt x="24003" y="141846"/>
                    </a:cubicBezTo>
                    <a:cubicBezTo>
                      <a:pt x="22460" y="137560"/>
                      <a:pt x="21660" y="132531"/>
                      <a:pt x="21660" y="126701"/>
                    </a:cubicBezTo>
                    <a:lnTo>
                      <a:pt x="21660" y="55321"/>
                    </a:lnTo>
                    <a:lnTo>
                      <a:pt x="0" y="55321"/>
                    </a:lnTo>
                    <a:lnTo>
                      <a:pt x="0" y="36405"/>
                    </a:lnTo>
                    <a:lnTo>
                      <a:pt x="21660" y="36405"/>
                    </a:lnTo>
                    <a:lnTo>
                      <a:pt x="21660" y="0"/>
                    </a:lnTo>
                    <a:lnTo>
                      <a:pt x="42291" y="0"/>
                    </a:lnTo>
                    <a:lnTo>
                      <a:pt x="42291" y="36405"/>
                    </a:lnTo>
                    <a:lnTo>
                      <a:pt x="72295" y="36405"/>
                    </a:lnTo>
                    <a:lnTo>
                      <a:pt x="72295" y="55321"/>
                    </a:lnTo>
                    <a:lnTo>
                      <a:pt x="42291" y="55321"/>
                    </a:lnTo>
                    <a:lnTo>
                      <a:pt x="42291" y="121729"/>
                    </a:lnTo>
                    <a:cubicBezTo>
                      <a:pt x="42291" y="128759"/>
                      <a:pt x="43663" y="133960"/>
                      <a:pt x="46463" y="137331"/>
                    </a:cubicBezTo>
                    <a:cubicBezTo>
                      <a:pt x="49263" y="141046"/>
                      <a:pt x="53492" y="142875"/>
                      <a:pt x="59265" y="142875"/>
                    </a:cubicBezTo>
                    <a:cubicBezTo>
                      <a:pt x="64351" y="142875"/>
                      <a:pt x="68751" y="141732"/>
                      <a:pt x="72523" y="139446"/>
                    </a:cubicBezTo>
                    <a:lnTo>
                      <a:pt x="72523" y="159620"/>
                    </a:lnTo>
                    <a:cubicBezTo>
                      <a:pt x="69894" y="160591"/>
                      <a:pt x="67380" y="161277"/>
                      <a:pt x="65037" y="161734"/>
                    </a:cubicBezTo>
                    <a:cubicBezTo>
                      <a:pt x="62636" y="162135"/>
                      <a:pt x="59493" y="162363"/>
                      <a:pt x="55550" y="162363"/>
                    </a:cubicBezTo>
                    <a:cubicBezTo>
                      <a:pt x="50635" y="162249"/>
                      <a:pt x="46120" y="161449"/>
                      <a:pt x="41948" y="159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2FEB6BE-20B2-7678-6AF4-7E60238C0AD2}"/>
                  </a:ext>
                </a:extLst>
              </p:cNvPr>
              <p:cNvSpPr/>
              <p:nvPr/>
            </p:nvSpPr>
            <p:spPr>
              <a:xfrm>
                <a:off x="4378547" y="5831929"/>
                <a:ext cx="120243" cy="174993"/>
              </a:xfrm>
              <a:custGeom>
                <a:avLst/>
                <a:gdLst>
                  <a:gd name="connsiteX0" fmla="*/ 50635 w 120243"/>
                  <a:gd name="connsiteY0" fmla="*/ 114071 h 174993"/>
                  <a:gd name="connsiteX1" fmla="*/ 0 w 120243"/>
                  <a:gd name="connsiteY1" fmla="*/ 0 h 174993"/>
                  <a:gd name="connsiteX2" fmla="*/ 22631 w 120243"/>
                  <a:gd name="connsiteY2" fmla="*/ 0 h 174993"/>
                  <a:gd name="connsiteX3" fmla="*/ 60464 w 120243"/>
                  <a:gd name="connsiteY3" fmla="*/ 89725 h 174993"/>
                  <a:gd name="connsiteX4" fmla="*/ 60979 w 120243"/>
                  <a:gd name="connsiteY4" fmla="*/ 89725 h 174993"/>
                  <a:gd name="connsiteX5" fmla="*/ 97612 w 120243"/>
                  <a:gd name="connsiteY5" fmla="*/ 0 h 174993"/>
                  <a:gd name="connsiteX6" fmla="*/ 120243 w 120243"/>
                  <a:gd name="connsiteY6" fmla="*/ 0 h 174993"/>
                  <a:gd name="connsiteX7" fmla="*/ 44062 w 120243"/>
                  <a:gd name="connsiteY7" fmla="*/ 174993 h 174993"/>
                  <a:gd name="connsiteX8" fmla="*/ 22688 w 120243"/>
                  <a:gd name="connsiteY8" fmla="*/ 174993 h 174993"/>
                  <a:gd name="connsiteX9" fmla="*/ 50635 w 120243"/>
                  <a:gd name="connsiteY9" fmla="*/ 114071 h 17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243" h="174993">
                    <a:moveTo>
                      <a:pt x="50635" y="114071"/>
                    </a:moveTo>
                    <a:lnTo>
                      <a:pt x="0" y="0"/>
                    </a:lnTo>
                    <a:lnTo>
                      <a:pt x="22631" y="0"/>
                    </a:lnTo>
                    <a:lnTo>
                      <a:pt x="60464" y="89725"/>
                    </a:lnTo>
                    <a:lnTo>
                      <a:pt x="60979" y="89725"/>
                    </a:lnTo>
                    <a:lnTo>
                      <a:pt x="97612" y="0"/>
                    </a:lnTo>
                    <a:lnTo>
                      <a:pt x="120243" y="0"/>
                    </a:lnTo>
                    <a:lnTo>
                      <a:pt x="44062" y="174993"/>
                    </a:lnTo>
                    <a:lnTo>
                      <a:pt x="22688" y="174993"/>
                    </a:lnTo>
                    <a:lnTo>
                      <a:pt x="50635" y="114071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C677322-A9CA-C716-71A1-636129693C86}"/>
                  </a:ext>
                </a:extLst>
              </p:cNvPr>
              <p:cNvSpPr/>
              <p:nvPr/>
            </p:nvSpPr>
            <p:spPr>
              <a:xfrm>
                <a:off x="4565827" y="5827985"/>
                <a:ext cx="125101" cy="129787"/>
              </a:xfrm>
              <a:custGeom>
                <a:avLst/>
                <a:gdLst>
                  <a:gd name="connsiteX0" fmla="*/ 30233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3 w 125101"/>
                  <a:gd name="connsiteY4" fmla="*/ 8458 h 129787"/>
                  <a:gd name="connsiteX5" fmla="*/ 62408 w 125101"/>
                  <a:gd name="connsiteY5" fmla="*/ 0 h 129787"/>
                  <a:gd name="connsiteX6" fmla="*/ 94755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5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3 w 125101"/>
                  <a:gd name="connsiteY12" fmla="*/ 121329 h 129787"/>
                  <a:gd name="connsiteX13" fmla="*/ 83096 w 125101"/>
                  <a:gd name="connsiteY13" fmla="*/ 105213 h 129787"/>
                  <a:gd name="connsiteX14" fmla="*/ 98470 w 125101"/>
                  <a:gd name="connsiteY14" fmla="*/ 89097 h 129787"/>
                  <a:gd name="connsiteX15" fmla="*/ 104242 w 125101"/>
                  <a:gd name="connsiteY15" fmla="*/ 64865 h 129787"/>
                  <a:gd name="connsiteX16" fmla="*/ 98470 w 125101"/>
                  <a:gd name="connsiteY16" fmla="*/ 40634 h 129787"/>
                  <a:gd name="connsiteX17" fmla="*/ 83096 w 125101"/>
                  <a:gd name="connsiteY17" fmla="*/ 24517 h 129787"/>
                  <a:gd name="connsiteX18" fmla="*/ 62465 w 125101"/>
                  <a:gd name="connsiteY18" fmla="*/ 18859 h 129787"/>
                  <a:gd name="connsiteX19" fmla="*/ 42063 w 125101"/>
                  <a:gd name="connsiteY19" fmla="*/ 24517 h 129787"/>
                  <a:gd name="connsiteX20" fmla="*/ 26689 w 125101"/>
                  <a:gd name="connsiteY20" fmla="*/ 40634 h 129787"/>
                  <a:gd name="connsiteX21" fmla="*/ 20917 w 125101"/>
                  <a:gd name="connsiteY21" fmla="*/ 64865 h 129787"/>
                  <a:gd name="connsiteX22" fmla="*/ 26689 w 125101"/>
                  <a:gd name="connsiteY22" fmla="*/ 89097 h 129787"/>
                  <a:gd name="connsiteX23" fmla="*/ 42063 w 125101"/>
                  <a:gd name="connsiteY23" fmla="*/ 105213 h 129787"/>
                  <a:gd name="connsiteX24" fmla="*/ 62465 w 125101"/>
                  <a:gd name="connsiteY24" fmla="*/ 110871 h 129787"/>
                  <a:gd name="connsiteX25" fmla="*/ 83096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3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3" y="8458"/>
                    </a:cubicBezTo>
                    <a:cubicBezTo>
                      <a:pt x="39719" y="2800"/>
                      <a:pt x="50464" y="0"/>
                      <a:pt x="62408" y="0"/>
                    </a:cubicBezTo>
                    <a:cubicBezTo>
                      <a:pt x="74352" y="0"/>
                      <a:pt x="85154" y="2800"/>
                      <a:pt x="94755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6" y="41777"/>
                      <a:pt x="125101" y="52749"/>
                      <a:pt x="125101" y="64922"/>
                    </a:cubicBezTo>
                    <a:cubicBezTo>
                      <a:pt x="125101" y="77095"/>
                      <a:pt x="122416" y="88068"/>
                      <a:pt x="117100" y="97955"/>
                    </a:cubicBezTo>
                    <a:cubicBezTo>
                      <a:pt x="111785" y="107899"/>
                      <a:pt x="104299" y="115672"/>
                      <a:pt x="94755" y="121329"/>
                    </a:cubicBezTo>
                    <a:cubicBezTo>
                      <a:pt x="85154" y="126987"/>
                      <a:pt x="74409" y="129787"/>
                      <a:pt x="62408" y="129787"/>
                    </a:cubicBezTo>
                    <a:cubicBezTo>
                      <a:pt x="50464" y="129787"/>
                      <a:pt x="39719" y="126987"/>
                      <a:pt x="30233" y="121329"/>
                    </a:cubicBezTo>
                    <a:close/>
                    <a:moveTo>
                      <a:pt x="83096" y="105213"/>
                    </a:moveTo>
                    <a:cubicBezTo>
                      <a:pt x="89497" y="101441"/>
                      <a:pt x="94583" y="96069"/>
                      <a:pt x="98470" y="89097"/>
                    </a:cubicBezTo>
                    <a:cubicBezTo>
                      <a:pt x="102299" y="82125"/>
                      <a:pt x="104242" y="74066"/>
                      <a:pt x="104242" y="64865"/>
                    </a:cubicBezTo>
                    <a:cubicBezTo>
                      <a:pt x="104242" y="55664"/>
                      <a:pt x="102299" y="47606"/>
                      <a:pt x="98470" y="40634"/>
                    </a:cubicBezTo>
                    <a:cubicBezTo>
                      <a:pt x="94640" y="33661"/>
                      <a:pt x="89497" y="28289"/>
                      <a:pt x="83096" y="24517"/>
                    </a:cubicBezTo>
                    <a:cubicBezTo>
                      <a:pt x="76696" y="20745"/>
                      <a:pt x="69837" y="18859"/>
                      <a:pt x="62465" y="18859"/>
                    </a:cubicBezTo>
                    <a:cubicBezTo>
                      <a:pt x="55264" y="18859"/>
                      <a:pt x="48463" y="20745"/>
                      <a:pt x="42063" y="24517"/>
                    </a:cubicBezTo>
                    <a:cubicBezTo>
                      <a:pt x="35662" y="28289"/>
                      <a:pt x="30575" y="33661"/>
                      <a:pt x="26689" y="40634"/>
                    </a:cubicBezTo>
                    <a:cubicBezTo>
                      <a:pt x="22860" y="47606"/>
                      <a:pt x="20917" y="55664"/>
                      <a:pt x="20917" y="64865"/>
                    </a:cubicBezTo>
                    <a:cubicBezTo>
                      <a:pt x="20917" y="74066"/>
                      <a:pt x="22860" y="82125"/>
                      <a:pt x="26689" y="89097"/>
                    </a:cubicBezTo>
                    <a:cubicBezTo>
                      <a:pt x="30518" y="96069"/>
                      <a:pt x="35662" y="101441"/>
                      <a:pt x="42063" y="105213"/>
                    </a:cubicBezTo>
                    <a:cubicBezTo>
                      <a:pt x="48463" y="108985"/>
                      <a:pt x="55264" y="110871"/>
                      <a:pt x="62465" y="110871"/>
                    </a:cubicBezTo>
                    <a:cubicBezTo>
                      <a:pt x="69780" y="110871"/>
                      <a:pt x="76696" y="108985"/>
                      <a:pt x="83096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53E8773-124B-F63B-6671-E81B08645D74}"/>
                  </a:ext>
                </a:extLst>
              </p:cNvPr>
              <p:cNvSpPr/>
              <p:nvPr/>
            </p:nvSpPr>
            <p:spPr>
              <a:xfrm>
                <a:off x="4702244" y="5775864"/>
                <a:ext cx="80296" cy="177964"/>
              </a:xfrm>
              <a:custGeom>
                <a:avLst/>
                <a:gdLst>
                  <a:gd name="connsiteX0" fmla="*/ 22860 w 80296"/>
                  <a:gd name="connsiteY0" fmla="*/ 74981 h 177964"/>
                  <a:gd name="connsiteX1" fmla="*/ 0 w 80296"/>
                  <a:gd name="connsiteY1" fmla="*/ 74981 h 177964"/>
                  <a:gd name="connsiteX2" fmla="*/ 0 w 80296"/>
                  <a:gd name="connsiteY2" fmla="*/ 56064 h 177964"/>
                  <a:gd name="connsiteX3" fmla="*/ 22860 w 80296"/>
                  <a:gd name="connsiteY3" fmla="*/ 56064 h 177964"/>
                  <a:gd name="connsiteX4" fmla="*/ 22860 w 80296"/>
                  <a:gd name="connsiteY4" fmla="*/ 39090 h 177964"/>
                  <a:gd name="connsiteX5" fmla="*/ 28118 w 80296"/>
                  <a:gd name="connsiteY5" fmla="*/ 18459 h 177964"/>
                  <a:gd name="connsiteX6" fmla="*/ 42348 w 80296"/>
                  <a:gd name="connsiteY6" fmla="*/ 4800 h 177964"/>
                  <a:gd name="connsiteX7" fmla="*/ 62351 w 80296"/>
                  <a:gd name="connsiteY7" fmla="*/ 0 h 177964"/>
                  <a:gd name="connsiteX8" fmla="*/ 72295 w 80296"/>
                  <a:gd name="connsiteY8" fmla="*/ 743 h 177964"/>
                  <a:gd name="connsiteX9" fmla="*/ 80296 w 80296"/>
                  <a:gd name="connsiteY9" fmla="*/ 2972 h 177964"/>
                  <a:gd name="connsiteX10" fmla="*/ 80296 w 80296"/>
                  <a:gd name="connsiteY10" fmla="*/ 23374 h 177964"/>
                  <a:gd name="connsiteX11" fmla="*/ 63094 w 80296"/>
                  <a:gd name="connsiteY11" fmla="*/ 19431 h 177964"/>
                  <a:gd name="connsiteX12" fmla="*/ 49320 w 80296"/>
                  <a:gd name="connsiteY12" fmla="*/ 25203 h 177964"/>
                  <a:gd name="connsiteX13" fmla="*/ 43663 w 80296"/>
                  <a:gd name="connsiteY13" fmla="*/ 41319 h 177964"/>
                  <a:gd name="connsiteX14" fmla="*/ 43663 w 80296"/>
                  <a:gd name="connsiteY14" fmla="*/ 56064 h 177964"/>
                  <a:gd name="connsiteX15" fmla="*/ 75152 w 80296"/>
                  <a:gd name="connsiteY15" fmla="*/ 56064 h 177964"/>
                  <a:gd name="connsiteX16" fmla="*/ 75152 w 80296"/>
                  <a:gd name="connsiteY16" fmla="*/ 74981 h 177964"/>
                  <a:gd name="connsiteX17" fmla="*/ 43663 w 80296"/>
                  <a:gd name="connsiteY17" fmla="*/ 74981 h 177964"/>
                  <a:gd name="connsiteX18" fmla="*/ 43663 w 80296"/>
                  <a:gd name="connsiteY18" fmla="*/ 177965 h 177964"/>
                  <a:gd name="connsiteX19" fmla="*/ 22746 w 80296"/>
                  <a:gd name="connsiteY19" fmla="*/ 177965 h 177964"/>
                  <a:gd name="connsiteX20" fmla="*/ 22746 w 80296"/>
                  <a:gd name="connsiteY20" fmla="*/ 74981 h 17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296" h="177964">
                    <a:moveTo>
                      <a:pt x="22860" y="74981"/>
                    </a:moveTo>
                    <a:lnTo>
                      <a:pt x="0" y="74981"/>
                    </a:lnTo>
                    <a:lnTo>
                      <a:pt x="0" y="56064"/>
                    </a:lnTo>
                    <a:lnTo>
                      <a:pt x="22860" y="56064"/>
                    </a:lnTo>
                    <a:lnTo>
                      <a:pt x="22860" y="39090"/>
                    </a:lnTo>
                    <a:cubicBezTo>
                      <a:pt x="22860" y="31204"/>
                      <a:pt x="24632" y="24346"/>
                      <a:pt x="28118" y="18459"/>
                    </a:cubicBezTo>
                    <a:cubicBezTo>
                      <a:pt x="31661" y="12573"/>
                      <a:pt x="36405" y="8001"/>
                      <a:pt x="42348" y="4800"/>
                    </a:cubicBezTo>
                    <a:cubicBezTo>
                      <a:pt x="48349" y="1600"/>
                      <a:pt x="54978" y="0"/>
                      <a:pt x="62351" y="0"/>
                    </a:cubicBezTo>
                    <a:cubicBezTo>
                      <a:pt x="66465" y="0"/>
                      <a:pt x="69780" y="228"/>
                      <a:pt x="72295" y="743"/>
                    </a:cubicBezTo>
                    <a:cubicBezTo>
                      <a:pt x="74810" y="1257"/>
                      <a:pt x="77495" y="1943"/>
                      <a:pt x="80296" y="2972"/>
                    </a:cubicBezTo>
                    <a:lnTo>
                      <a:pt x="80296" y="23374"/>
                    </a:lnTo>
                    <a:cubicBezTo>
                      <a:pt x="75038" y="20745"/>
                      <a:pt x="69323" y="19431"/>
                      <a:pt x="63094" y="19431"/>
                    </a:cubicBezTo>
                    <a:cubicBezTo>
                      <a:pt x="57665" y="19431"/>
                      <a:pt x="53093" y="21374"/>
                      <a:pt x="49320" y="25203"/>
                    </a:cubicBezTo>
                    <a:cubicBezTo>
                      <a:pt x="45549" y="29032"/>
                      <a:pt x="43663" y="34404"/>
                      <a:pt x="43663" y="41319"/>
                    </a:cubicBezTo>
                    <a:lnTo>
                      <a:pt x="43663" y="56064"/>
                    </a:lnTo>
                    <a:lnTo>
                      <a:pt x="75152" y="56064"/>
                    </a:lnTo>
                    <a:lnTo>
                      <a:pt x="75152" y="74981"/>
                    </a:lnTo>
                    <a:lnTo>
                      <a:pt x="43663" y="74981"/>
                    </a:lnTo>
                    <a:lnTo>
                      <a:pt x="43663" y="177965"/>
                    </a:lnTo>
                    <a:lnTo>
                      <a:pt x="22746" y="177965"/>
                    </a:lnTo>
                    <a:lnTo>
                      <a:pt x="22746" y="74981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60789EE-CF99-76E9-A9AE-B840E80D3518}"/>
                  </a:ext>
                </a:extLst>
              </p:cNvPr>
              <p:cNvSpPr/>
              <p:nvPr/>
            </p:nvSpPr>
            <p:spPr>
              <a:xfrm>
                <a:off x="4840090" y="5777865"/>
                <a:ext cx="119443" cy="175964"/>
              </a:xfrm>
              <a:custGeom>
                <a:avLst/>
                <a:gdLst>
                  <a:gd name="connsiteX0" fmla="*/ 49435 w 119443"/>
                  <a:gd name="connsiteY0" fmla="*/ 19888 h 175964"/>
                  <a:gd name="connsiteX1" fmla="*/ 0 w 119443"/>
                  <a:gd name="connsiteY1" fmla="*/ 19888 h 175964"/>
                  <a:gd name="connsiteX2" fmla="*/ 0 w 119443"/>
                  <a:gd name="connsiteY2" fmla="*/ 0 h 175964"/>
                  <a:gd name="connsiteX3" fmla="*/ 119444 w 119443"/>
                  <a:gd name="connsiteY3" fmla="*/ 0 h 175964"/>
                  <a:gd name="connsiteX4" fmla="*/ 119444 w 119443"/>
                  <a:gd name="connsiteY4" fmla="*/ 19888 h 175964"/>
                  <a:gd name="connsiteX5" fmla="*/ 70066 w 119443"/>
                  <a:gd name="connsiteY5" fmla="*/ 19888 h 175964"/>
                  <a:gd name="connsiteX6" fmla="*/ 70066 w 119443"/>
                  <a:gd name="connsiteY6" fmla="*/ 175965 h 175964"/>
                  <a:gd name="connsiteX7" fmla="*/ 49435 w 119443"/>
                  <a:gd name="connsiteY7" fmla="*/ 175965 h 175964"/>
                  <a:gd name="connsiteX8" fmla="*/ 49435 w 119443"/>
                  <a:gd name="connsiteY8" fmla="*/ 19888 h 17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443" h="175964">
                    <a:moveTo>
                      <a:pt x="49435" y="19888"/>
                    </a:moveTo>
                    <a:lnTo>
                      <a:pt x="0" y="19888"/>
                    </a:lnTo>
                    <a:lnTo>
                      <a:pt x="0" y="0"/>
                    </a:lnTo>
                    <a:lnTo>
                      <a:pt x="119444" y="0"/>
                    </a:lnTo>
                    <a:lnTo>
                      <a:pt x="119444" y="19888"/>
                    </a:lnTo>
                    <a:lnTo>
                      <a:pt x="70066" y="19888"/>
                    </a:lnTo>
                    <a:lnTo>
                      <a:pt x="70066" y="175965"/>
                    </a:lnTo>
                    <a:lnTo>
                      <a:pt x="49435" y="175965"/>
                    </a:lnTo>
                    <a:lnTo>
                      <a:pt x="49435" y="19888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D2F211E-8264-7BF1-6914-33FFE0D0E99A}"/>
                  </a:ext>
                </a:extLst>
              </p:cNvPr>
              <p:cNvSpPr/>
              <p:nvPr/>
            </p:nvSpPr>
            <p:spPr>
              <a:xfrm>
                <a:off x="4954676" y="5827985"/>
                <a:ext cx="125101" cy="129787"/>
              </a:xfrm>
              <a:custGeom>
                <a:avLst/>
                <a:gdLst>
                  <a:gd name="connsiteX0" fmla="*/ 30232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2 w 125101"/>
                  <a:gd name="connsiteY4" fmla="*/ 8458 h 129787"/>
                  <a:gd name="connsiteX5" fmla="*/ 62408 w 125101"/>
                  <a:gd name="connsiteY5" fmla="*/ 0 h 129787"/>
                  <a:gd name="connsiteX6" fmla="*/ 94754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4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2 w 125101"/>
                  <a:gd name="connsiteY12" fmla="*/ 121329 h 129787"/>
                  <a:gd name="connsiteX13" fmla="*/ 83096 w 125101"/>
                  <a:gd name="connsiteY13" fmla="*/ 105213 h 129787"/>
                  <a:gd name="connsiteX14" fmla="*/ 98469 w 125101"/>
                  <a:gd name="connsiteY14" fmla="*/ 89097 h 129787"/>
                  <a:gd name="connsiteX15" fmla="*/ 104242 w 125101"/>
                  <a:gd name="connsiteY15" fmla="*/ 64865 h 129787"/>
                  <a:gd name="connsiteX16" fmla="*/ 98469 w 125101"/>
                  <a:gd name="connsiteY16" fmla="*/ 40634 h 129787"/>
                  <a:gd name="connsiteX17" fmla="*/ 83096 w 125101"/>
                  <a:gd name="connsiteY17" fmla="*/ 24517 h 129787"/>
                  <a:gd name="connsiteX18" fmla="*/ 62465 w 125101"/>
                  <a:gd name="connsiteY18" fmla="*/ 18859 h 129787"/>
                  <a:gd name="connsiteX19" fmla="*/ 42062 w 125101"/>
                  <a:gd name="connsiteY19" fmla="*/ 24517 h 129787"/>
                  <a:gd name="connsiteX20" fmla="*/ 26689 w 125101"/>
                  <a:gd name="connsiteY20" fmla="*/ 40634 h 129787"/>
                  <a:gd name="connsiteX21" fmla="*/ 20917 w 125101"/>
                  <a:gd name="connsiteY21" fmla="*/ 64865 h 129787"/>
                  <a:gd name="connsiteX22" fmla="*/ 26689 w 125101"/>
                  <a:gd name="connsiteY22" fmla="*/ 89097 h 129787"/>
                  <a:gd name="connsiteX23" fmla="*/ 42062 w 125101"/>
                  <a:gd name="connsiteY23" fmla="*/ 105213 h 129787"/>
                  <a:gd name="connsiteX24" fmla="*/ 62465 w 125101"/>
                  <a:gd name="connsiteY24" fmla="*/ 110871 h 129787"/>
                  <a:gd name="connsiteX25" fmla="*/ 83096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2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2" y="8458"/>
                    </a:cubicBezTo>
                    <a:cubicBezTo>
                      <a:pt x="39719" y="2800"/>
                      <a:pt x="50463" y="0"/>
                      <a:pt x="62408" y="0"/>
                    </a:cubicBezTo>
                    <a:cubicBezTo>
                      <a:pt x="74352" y="0"/>
                      <a:pt x="85153" y="2800"/>
                      <a:pt x="94754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5" y="41777"/>
                      <a:pt x="125101" y="52749"/>
                      <a:pt x="125101" y="64922"/>
                    </a:cubicBezTo>
                    <a:cubicBezTo>
                      <a:pt x="125101" y="77095"/>
                      <a:pt x="122415" y="88068"/>
                      <a:pt x="117100" y="97955"/>
                    </a:cubicBezTo>
                    <a:cubicBezTo>
                      <a:pt x="111785" y="107899"/>
                      <a:pt x="104299" y="115672"/>
                      <a:pt x="94754" y="121329"/>
                    </a:cubicBezTo>
                    <a:cubicBezTo>
                      <a:pt x="85153" y="126987"/>
                      <a:pt x="74409" y="129787"/>
                      <a:pt x="62408" y="129787"/>
                    </a:cubicBezTo>
                    <a:cubicBezTo>
                      <a:pt x="50463" y="129787"/>
                      <a:pt x="39719" y="126987"/>
                      <a:pt x="30232" y="121329"/>
                    </a:cubicBezTo>
                    <a:close/>
                    <a:moveTo>
                      <a:pt x="83096" y="105213"/>
                    </a:moveTo>
                    <a:cubicBezTo>
                      <a:pt x="89497" y="101441"/>
                      <a:pt x="94583" y="96069"/>
                      <a:pt x="98469" y="89097"/>
                    </a:cubicBezTo>
                    <a:cubicBezTo>
                      <a:pt x="102298" y="82125"/>
                      <a:pt x="104242" y="74066"/>
                      <a:pt x="104242" y="64865"/>
                    </a:cubicBezTo>
                    <a:cubicBezTo>
                      <a:pt x="104242" y="55664"/>
                      <a:pt x="102298" y="47606"/>
                      <a:pt x="98469" y="40634"/>
                    </a:cubicBezTo>
                    <a:cubicBezTo>
                      <a:pt x="94640" y="33661"/>
                      <a:pt x="89497" y="28289"/>
                      <a:pt x="83096" y="24517"/>
                    </a:cubicBezTo>
                    <a:cubicBezTo>
                      <a:pt x="76695" y="20745"/>
                      <a:pt x="69837" y="18859"/>
                      <a:pt x="62465" y="18859"/>
                    </a:cubicBezTo>
                    <a:cubicBezTo>
                      <a:pt x="55264" y="18859"/>
                      <a:pt x="48463" y="20745"/>
                      <a:pt x="42062" y="24517"/>
                    </a:cubicBezTo>
                    <a:cubicBezTo>
                      <a:pt x="35662" y="28289"/>
                      <a:pt x="30575" y="33661"/>
                      <a:pt x="26689" y="40634"/>
                    </a:cubicBezTo>
                    <a:cubicBezTo>
                      <a:pt x="22860" y="47606"/>
                      <a:pt x="20917" y="55664"/>
                      <a:pt x="20917" y="64865"/>
                    </a:cubicBezTo>
                    <a:cubicBezTo>
                      <a:pt x="20917" y="74066"/>
                      <a:pt x="22860" y="82125"/>
                      <a:pt x="26689" y="89097"/>
                    </a:cubicBezTo>
                    <a:cubicBezTo>
                      <a:pt x="30518" y="96069"/>
                      <a:pt x="35662" y="101441"/>
                      <a:pt x="42062" y="105213"/>
                    </a:cubicBezTo>
                    <a:cubicBezTo>
                      <a:pt x="48463" y="108985"/>
                      <a:pt x="55264" y="110871"/>
                      <a:pt x="62465" y="110871"/>
                    </a:cubicBezTo>
                    <a:cubicBezTo>
                      <a:pt x="69780" y="110871"/>
                      <a:pt x="76695" y="108985"/>
                      <a:pt x="83096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85D7B71-B1F2-AE40-A9A1-F35A399C1442}"/>
                  </a:ext>
                </a:extLst>
              </p:cNvPr>
              <p:cNvSpPr/>
              <p:nvPr/>
            </p:nvSpPr>
            <p:spPr>
              <a:xfrm>
                <a:off x="5100809" y="5827985"/>
                <a:ext cx="70580" cy="125787"/>
              </a:xfrm>
              <a:custGeom>
                <a:avLst/>
                <a:gdLst>
                  <a:gd name="connsiteX0" fmla="*/ 114 w 70580"/>
                  <a:gd name="connsiteY0" fmla="*/ 3943 h 125787"/>
                  <a:gd name="connsiteX1" fmla="*/ 20003 w 70580"/>
                  <a:gd name="connsiteY1" fmla="*/ 3943 h 125787"/>
                  <a:gd name="connsiteX2" fmla="*/ 20003 w 70580"/>
                  <a:gd name="connsiteY2" fmla="*/ 23831 h 125787"/>
                  <a:gd name="connsiteX3" fmla="*/ 20974 w 70580"/>
                  <a:gd name="connsiteY3" fmla="*/ 23831 h 125787"/>
                  <a:gd name="connsiteX4" fmla="*/ 35090 w 70580"/>
                  <a:gd name="connsiteY4" fmla="*/ 6858 h 125787"/>
                  <a:gd name="connsiteX5" fmla="*/ 56350 w 70580"/>
                  <a:gd name="connsiteY5" fmla="*/ 0 h 125787"/>
                  <a:gd name="connsiteX6" fmla="*/ 70580 w 70580"/>
                  <a:gd name="connsiteY6" fmla="*/ 2457 h 125787"/>
                  <a:gd name="connsiteX7" fmla="*/ 70580 w 70580"/>
                  <a:gd name="connsiteY7" fmla="*/ 24803 h 125787"/>
                  <a:gd name="connsiteX8" fmla="*/ 53378 w 70580"/>
                  <a:gd name="connsiteY8" fmla="*/ 21088 h 125787"/>
                  <a:gd name="connsiteX9" fmla="*/ 37262 w 70580"/>
                  <a:gd name="connsiteY9" fmla="*/ 26118 h 125787"/>
                  <a:gd name="connsiteX10" fmla="*/ 25317 w 70580"/>
                  <a:gd name="connsiteY10" fmla="*/ 39548 h 125787"/>
                  <a:gd name="connsiteX11" fmla="*/ 20917 w 70580"/>
                  <a:gd name="connsiteY11" fmla="*/ 57779 h 125787"/>
                  <a:gd name="connsiteX12" fmla="*/ 20917 w 70580"/>
                  <a:gd name="connsiteY12" fmla="*/ 125787 h 125787"/>
                  <a:gd name="connsiteX13" fmla="*/ 0 w 70580"/>
                  <a:gd name="connsiteY13" fmla="*/ 125787 h 125787"/>
                  <a:gd name="connsiteX14" fmla="*/ 0 w 70580"/>
                  <a:gd name="connsiteY14" fmla="*/ 3943 h 12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0580" h="125787">
                    <a:moveTo>
                      <a:pt x="114" y="3943"/>
                    </a:moveTo>
                    <a:lnTo>
                      <a:pt x="20003" y="3943"/>
                    </a:lnTo>
                    <a:lnTo>
                      <a:pt x="20003" y="23831"/>
                    </a:lnTo>
                    <a:lnTo>
                      <a:pt x="20974" y="23831"/>
                    </a:lnTo>
                    <a:cubicBezTo>
                      <a:pt x="23260" y="17088"/>
                      <a:pt x="28003" y="11430"/>
                      <a:pt x="35090" y="6858"/>
                    </a:cubicBezTo>
                    <a:cubicBezTo>
                      <a:pt x="42176" y="2286"/>
                      <a:pt x="49320" y="0"/>
                      <a:pt x="56350" y="0"/>
                    </a:cubicBezTo>
                    <a:cubicBezTo>
                      <a:pt x="61436" y="0"/>
                      <a:pt x="66179" y="800"/>
                      <a:pt x="70580" y="2457"/>
                    </a:cubicBezTo>
                    <a:lnTo>
                      <a:pt x="70580" y="24803"/>
                    </a:lnTo>
                    <a:cubicBezTo>
                      <a:pt x="66179" y="22345"/>
                      <a:pt x="60407" y="21088"/>
                      <a:pt x="53378" y="21088"/>
                    </a:cubicBezTo>
                    <a:cubicBezTo>
                      <a:pt x="47663" y="21088"/>
                      <a:pt x="42291" y="22746"/>
                      <a:pt x="37262" y="26118"/>
                    </a:cubicBezTo>
                    <a:cubicBezTo>
                      <a:pt x="32232" y="29489"/>
                      <a:pt x="28289" y="33947"/>
                      <a:pt x="25317" y="39548"/>
                    </a:cubicBezTo>
                    <a:cubicBezTo>
                      <a:pt x="22345" y="45148"/>
                      <a:pt x="20917" y="51206"/>
                      <a:pt x="20917" y="57779"/>
                    </a:cubicBezTo>
                    <a:lnTo>
                      <a:pt x="20917" y="125787"/>
                    </a:lnTo>
                    <a:lnTo>
                      <a:pt x="0" y="125787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C4F5762-7169-3134-D31A-11D3A3E18F7D}"/>
                  </a:ext>
                </a:extLst>
              </p:cNvPr>
              <p:cNvSpPr/>
              <p:nvPr/>
            </p:nvSpPr>
            <p:spPr>
              <a:xfrm>
                <a:off x="5176646" y="5827985"/>
                <a:ext cx="125101" cy="129787"/>
              </a:xfrm>
              <a:custGeom>
                <a:avLst/>
                <a:gdLst>
                  <a:gd name="connsiteX0" fmla="*/ 30233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3 w 125101"/>
                  <a:gd name="connsiteY4" fmla="*/ 8458 h 129787"/>
                  <a:gd name="connsiteX5" fmla="*/ 62408 w 125101"/>
                  <a:gd name="connsiteY5" fmla="*/ 0 h 129787"/>
                  <a:gd name="connsiteX6" fmla="*/ 94755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5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3 w 125101"/>
                  <a:gd name="connsiteY12" fmla="*/ 121329 h 129787"/>
                  <a:gd name="connsiteX13" fmla="*/ 83039 w 125101"/>
                  <a:gd name="connsiteY13" fmla="*/ 105213 h 129787"/>
                  <a:gd name="connsiteX14" fmla="*/ 98412 w 125101"/>
                  <a:gd name="connsiteY14" fmla="*/ 89097 h 129787"/>
                  <a:gd name="connsiteX15" fmla="*/ 104185 w 125101"/>
                  <a:gd name="connsiteY15" fmla="*/ 64865 h 129787"/>
                  <a:gd name="connsiteX16" fmla="*/ 98412 w 125101"/>
                  <a:gd name="connsiteY16" fmla="*/ 40634 h 129787"/>
                  <a:gd name="connsiteX17" fmla="*/ 83039 w 125101"/>
                  <a:gd name="connsiteY17" fmla="*/ 24517 h 129787"/>
                  <a:gd name="connsiteX18" fmla="*/ 62408 w 125101"/>
                  <a:gd name="connsiteY18" fmla="*/ 18859 h 129787"/>
                  <a:gd name="connsiteX19" fmla="*/ 42005 w 125101"/>
                  <a:gd name="connsiteY19" fmla="*/ 24517 h 129787"/>
                  <a:gd name="connsiteX20" fmla="*/ 26632 w 125101"/>
                  <a:gd name="connsiteY20" fmla="*/ 40634 h 129787"/>
                  <a:gd name="connsiteX21" fmla="*/ 20860 w 125101"/>
                  <a:gd name="connsiteY21" fmla="*/ 64865 h 129787"/>
                  <a:gd name="connsiteX22" fmla="*/ 26632 w 125101"/>
                  <a:gd name="connsiteY22" fmla="*/ 89097 h 129787"/>
                  <a:gd name="connsiteX23" fmla="*/ 42005 w 125101"/>
                  <a:gd name="connsiteY23" fmla="*/ 105213 h 129787"/>
                  <a:gd name="connsiteX24" fmla="*/ 62408 w 125101"/>
                  <a:gd name="connsiteY24" fmla="*/ 110871 h 129787"/>
                  <a:gd name="connsiteX25" fmla="*/ 83039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3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3" y="8458"/>
                    </a:cubicBezTo>
                    <a:cubicBezTo>
                      <a:pt x="39719" y="2800"/>
                      <a:pt x="50464" y="0"/>
                      <a:pt x="62408" y="0"/>
                    </a:cubicBezTo>
                    <a:cubicBezTo>
                      <a:pt x="74352" y="0"/>
                      <a:pt x="85154" y="2800"/>
                      <a:pt x="94755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5" y="41777"/>
                      <a:pt x="125101" y="52749"/>
                      <a:pt x="125101" y="64922"/>
                    </a:cubicBezTo>
                    <a:cubicBezTo>
                      <a:pt x="125101" y="77095"/>
                      <a:pt x="122415" y="88068"/>
                      <a:pt x="117100" y="97955"/>
                    </a:cubicBezTo>
                    <a:cubicBezTo>
                      <a:pt x="111785" y="107899"/>
                      <a:pt x="104299" y="115672"/>
                      <a:pt x="94755" y="121329"/>
                    </a:cubicBezTo>
                    <a:cubicBezTo>
                      <a:pt x="85154" y="126987"/>
                      <a:pt x="74409" y="129787"/>
                      <a:pt x="62408" y="129787"/>
                    </a:cubicBezTo>
                    <a:cubicBezTo>
                      <a:pt x="50464" y="129787"/>
                      <a:pt x="39719" y="126987"/>
                      <a:pt x="30233" y="121329"/>
                    </a:cubicBezTo>
                    <a:close/>
                    <a:moveTo>
                      <a:pt x="83039" y="105213"/>
                    </a:moveTo>
                    <a:cubicBezTo>
                      <a:pt x="89440" y="101441"/>
                      <a:pt x="94526" y="96069"/>
                      <a:pt x="98412" y="89097"/>
                    </a:cubicBezTo>
                    <a:cubicBezTo>
                      <a:pt x="102241" y="82125"/>
                      <a:pt x="104185" y="74066"/>
                      <a:pt x="104185" y="64865"/>
                    </a:cubicBezTo>
                    <a:cubicBezTo>
                      <a:pt x="104185" y="55664"/>
                      <a:pt x="102241" y="47606"/>
                      <a:pt x="98412" y="40634"/>
                    </a:cubicBezTo>
                    <a:cubicBezTo>
                      <a:pt x="94583" y="33661"/>
                      <a:pt x="89440" y="28289"/>
                      <a:pt x="83039" y="24517"/>
                    </a:cubicBezTo>
                    <a:cubicBezTo>
                      <a:pt x="76638" y="20745"/>
                      <a:pt x="69780" y="18859"/>
                      <a:pt x="62408" y="18859"/>
                    </a:cubicBezTo>
                    <a:cubicBezTo>
                      <a:pt x="55207" y="18859"/>
                      <a:pt x="48406" y="20745"/>
                      <a:pt x="42005" y="24517"/>
                    </a:cubicBezTo>
                    <a:cubicBezTo>
                      <a:pt x="35605" y="28289"/>
                      <a:pt x="30518" y="33661"/>
                      <a:pt x="26632" y="40634"/>
                    </a:cubicBezTo>
                    <a:cubicBezTo>
                      <a:pt x="22803" y="47606"/>
                      <a:pt x="20860" y="55664"/>
                      <a:pt x="20860" y="64865"/>
                    </a:cubicBezTo>
                    <a:cubicBezTo>
                      <a:pt x="20860" y="74066"/>
                      <a:pt x="22803" y="82125"/>
                      <a:pt x="26632" y="89097"/>
                    </a:cubicBezTo>
                    <a:cubicBezTo>
                      <a:pt x="30461" y="96069"/>
                      <a:pt x="35605" y="101441"/>
                      <a:pt x="42005" y="105213"/>
                    </a:cubicBezTo>
                    <a:cubicBezTo>
                      <a:pt x="48406" y="108985"/>
                      <a:pt x="55207" y="110871"/>
                      <a:pt x="62408" y="110871"/>
                    </a:cubicBezTo>
                    <a:cubicBezTo>
                      <a:pt x="69780" y="110871"/>
                      <a:pt x="76638" y="108985"/>
                      <a:pt x="83039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B28BCDA-D56E-B9AB-EC92-4E07049D69B5}"/>
                  </a:ext>
                </a:extLst>
              </p:cNvPr>
              <p:cNvSpPr/>
              <p:nvPr/>
            </p:nvSpPr>
            <p:spPr>
              <a:xfrm>
                <a:off x="5322836" y="5827985"/>
                <a:ext cx="106470" cy="125844"/>
              </a:xfrm>
              <a:custGeom>
                <a:avLst/>
                <a:gdLst>
                  <a:gd name="connsiteX0" fmla="*/ 57 w 106470"/>
                  <a:gd name="connsiteY0" fmla="*/ 3943 h 125844"/>
                  <a:gd name="connsiteX1" fmla="*/ 19945 w 106470"/>
                  <a:gd name="connsiteY1" fmla="*/ 3943 h 125844"/>
                  <a:gd name="connsiteX2" fmla="*/ 19945 w 106470"/>
                  <a:gd name="connsiteY2" fmla="*/ 22117 h 125844"/>
                  <a:gd name="connsiteX3" fmla="*/ 20917 w 106470"/>
                  <a:gd name="connsiteY3" fmla="*/ 22117 h 125844"/>
                  <a:gd name="connsiteX4" fmla="*/ 37148 w 106470"/>
                  <a:gd name="connsiteY4" fmla="*/ 6401 h 125844"/>
                  <a:gd name="connsiteX5" fmla="*/ 60750 w 106470"/>
                  <a:gd name="connsiteY5" fmla="*/ 0 h 125844"/>
                  <a:gd name="connsiteX6" fmla="*/ 94812 w 106470"/>
                  <a:gd name="connsiteY6" fmla="*/ 13030 h 125844"/>
                  <a:gd name="connsiteX7" fmla="*/ 106470 w 106470"/>
                  <a:gd name="connsiteY7" fmla="*/ 48692 h 125844"/>
                  <a:gd name="connsiteX8" fmla="*/ 106470 w 106470"/>
                  <a:gd name="connsiteY8" fmla="*/ 125844 h 125844"/>
                  <a:gd name="connsiteX9" fmla="*/ 85839 w 106470"/>
                  <a:gd name="connsiteY9" fmla="*/ 125844 h 125844"/>
                  <a:gd name="connsiteX10" fmla="*/ 85839 w 106470"/>
                  <a:gd name="connsiteY10" fmla="*/ 51835 h 125844"/>
                  <a:gd name="connsiteX11" fmla="*/ 55093 w 106470"/>
                  <a:gd name="connsiteY11" fmla="*/ 18917 h 125844"/>
                  <a:gd name="connsiteX12" fmla="*/ 37376 w 106470"/>
                  <a:gd name="connsiteY12" fmla="*/ 24574 h 125844"/>
                  <a:gd name="connsiteX13" fmla="*/ 25203 w 106470"/>
                  <a:gd name="connsiteY13" fmla="*/ 39319 h 125844"/>
                  <a:gd name="connsiteX14" fmla="*/ 20917 w 106470"/>
                  <a:gd name="connsiteY14" fmla="*/ 58522 h 125844"/>
                  <a:gd name="connsiteX15" fmla="*/ 20917 w 106470"/>
                  <a:gd name="connsiteY15" fmla="*/ 125844 h 125844"/>
                  <a:gd name="connsiteX16" fmla="*/ 0 w 106470"/>
                  <a:gd name="connsiteY16" fmla="*/ 125844 h 125844"/>
                  <a:gd name="connsiteX17" fmla="*/ 0 w 106470"/>
                  <a:gd name="connsiteY17" fmla="*/ 3943 h 1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470" h="125844">
                    <a:moveTo>
                      <a:pt x="57" y="3943"/>
                    </a:moveTo>
                    <a:lnTo>
                      <a:pt x="19945" y="3943"/>
                    </a:lnTo>
                    <a:lnTo>
                      <a:pt x="19945" y="22117"/>
                    </a:lnTo>
                    <a:lnTo>
                      <a:pt x="20917" y="22117"/>
                    </a:lnTo>
                    <a:cubicBezTo>
                      <a:pt x="24346" y="15888"/>
                      <a:pt x="29775" y="10630"/>
                      <a:pt x="37148" y="6401"/>
                    </a:cubicBezTo>
                    <a:cubicBezTo>
                      <a:pt x="44520" y="2115"/>
                      <a:pt x="52406" y="0"/>
                      <a:pt x="60750" y="0"/>
                    </a:cubicBezTo>
                    <a:cubicBezTo>
                      <a:pt x="75667" y="0"/>
                      <a:pt x="86982" y="4343"/>
                      <a:pt x="94812" y="13030"/>
                    </a:cubicBezTo>
                    <a:cubicBezTo>
                      <a:pt x="102584" y="21717"/>
                      <a:pt x="106470" y="33604"/>
                      <a:pt x="106470" y="48692"/>
                    </a:cubicBezTo>
                    <a:lnTo>
                      <a:pt x="106470" y="125844"/>
                    </a:lnTo>
                    <a:lnTo>
                      <a:pt x="85839" y="125844"/>
                    </a:lnTo>
                    <a:lnTo>
                      <a:pt x="85839" y="51835"/>
                    </a:lnTo>
                    <a:cubicBezTo>
                      <a:pt x="85839" y="29889"/>
                      <a:pt x="75609" y="18917"/>
                      <a:pt x="55093" y="18917"/>
                    </a:cubicBezTo>
                    <a:cubicBezTo>
                      <a:pt x="48520" y="18917"/>
                      <a:pt x="42634" y="20802"/>
                      <a:pt x="37376" y="24574"/>
                    </a:cubicBezTo>
                    <a:cubicBezTo>
                      <a:pt x="32118" y="28346"/>
                      <a:pt x="28060" y="33261"/>
                      <a:pt x="25203" y="39319"/>
                    </a:cubicBezTo>
                    <a:cubicBezTo>
                      <a:pt x="22345" y="45377"/>
                      <a:pt x="20917" y="51778"/>
                      <a:pt x="20917" y="58522"/>
                    </a:cubicBezTo>
                    <a:lnTo>
                      <a:pt x="20917" y="125844"/>
                    </a:lnTo>
                    <a:lnTo>
                      <a:pt x="0" y="125844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8AB5453-6522-D768-46AC-8FCAFA4A4B1D}"/>
                  </a:ext>
                </a:extLst>
              </p:cNvPr>
              <p:cNvSpPr/>
              <p:nvPr/>
            </p:nvSpPr>
            <p:spPr>
              <a:xfrm>
                <a:off x="5444280" y="5795524"/>
                <a:ext cx="72523" cy="162362"/>
              </a:xfrm>
              <a:custGeom>
                <a:avLst/>
                <a:gdLst>
                  <a:gd name="connsiteX0" fmla="*/ 41948 w 72523"/>
                  <a:gd name="connsiteY0" fmla="*/ 159734 h 162362"/>
                  <a:gd name="connsiteX1" fmla="*/ 31261 w 72523"/>
                  <a:gd name="connsiteY1" fmla="*/ 152990 h 162362"/>
                  <a:gd name="connsiteX2" fmla="*/ 24003 w 72523"/>
                  <a:gd name="connsiteY2" fmla="*/ 141846 h 162362"/>
                  <a:gd name="connsiteX3" fmla="*/ 21660 w 72523"/>
                  <a:gd name="connsiteY3" fmla="*/ 126701 h 162362"/>
                  <a:gd name="connsiteX4" fmla="*/ 21660 w 72523"/>
                  <a:gd name="connsiteY4" fmla="*/ 55321 h 162362"/>
                  <a:gd name="connsiteX5" fmla="*/ 0 w 72523"/>
                  <a:gd name="connsiteY5" fmla="*/ 55321 h 162362"/>
                  <a:gd name="connsiteX6" fmla="*/ 0 w 72523"/>
                  <a:gd name="connsiteY6" fmla="*/ 36405 h 162362"/>
                  <a:gd name="connsiteX7" fmla="*/ 21660 w 72523"/>
                  <a:gd name="connsiteY7" fmla="*/ 36405 h 162362"/>
                  <a:gd name="connsiteX8" fmla="*/ 21660 w 72523"/>
                  <a:gd name="connsiteY8" fmla="*/ 0 h 162362"/>
                  <a:gd name="connsiteX9" fmla="*/ 42291 w 72523"/>
                  <a:gd name="connsiteY9" fmla="*/ 0 h 162362"/>
                  <a:gd name="connsiteX10" fmla="*/ 42291 w 72523"/>
                  <a:gd name="connsiteY10" fmla="*/ 36405 h 162362"/>
                  <a:gd name="connsiteX11" fmla="*/ 72295 w 72523"/>
                  <a:gd name="connsiteY11" fmla="*/ 36405 h 162362"/>
                  <a:gd name="connsiteX12" fmla="*/ 72295 w 72523"/>
                  <a:gd name="connsiteY12" fmla="*/ 55321 h 162362"/>
                  <a:gd name="connsiteX13" fmla="*/ 42291 w 72523"/>
                  <a:gd name="connsiteY13" fmla="*/ 55321 h 162362"/>
                  <a:gd name="connsiteX14" fmla="*/ 42291 w 72523"/>
                  <a:gd name="connsiteY14" fmla="*/ 121729 h 162362"/>
                  <a:gd name="connsiteX15" fmla="*/ 46463 w 72523"/>
                  <a:gd name="connsiteY15" fmla="*/ 137331 h 162362"/>
                  <a:gd name="connsiteX16" fmla="*/ 59265 w 72523"/>
                  <a:gd name="connsiteY16" fmla="*/ 142875 h 162362"/>
                  <a:gd name="connsiteX17" fmla="*/ 72523 w 72523"/>
                  <a:gd name="connsiteY17" fmla="*/ 139446 h 162362"/>
                  <a:gd name="connsiteX18" fmla="*/ 72523 w 72523"/>
                  <a:gd name="connsiteY18" fmla="*/ 159620 h 162362"/>
                  <a:gd name="connsiteX19" fmla="*/ 65037 w 72523"/>
                  <a:gd name="connsiteY19" fmla="*/ 161734 h 162362"/>
                  <a:gd name="connsiteX20" fmla="*/ 55550 w 72523"/>
                  <a:gd name="connsiteY20" fmla="*/ 162363 h 162362"/>
                  <a:gd name="connsiteX21" fmla="*/ 41948 w 72523"/>
                  <a:gd name="connsiteY21" fmla="*/ 159734 h 16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2523" h="162362">
                    <a:moveTo>
                      <a:pt x="41948" y="159734"/>
                    </a:moveTo>
                    <a:cubicBezTo>
                      <a:pt x="37776" y="158077"/>
                      <a:pt x="34233" y="155791"/>
                      <a:pt x="31261" y="152990"/>
                    </a:cubicBezTo>
                    <a:cubicBezTo>
                      <a:pt x="28004" y="149790"/>
                      <a:pt x="25546" y="146075"/>
                      <a:pt x="24003" y="141846"/>
                    </a:cubicBezTo>
                    <a:cubicBezTo>
                      <a:pt x="22460" y="137560"/>
                      <a:pt x="21660" y="132531"/>
                      <a:pt x="21660" y="126701"/>
                    </a:cubicBezTo>
                    <a:lnTo>
                      <a:pt x="21660" y="55321"/>
                    </a:lnTo>
                    <a:lnTo>
                      <a:pt x="0" y="55321"/>
                    </a:lnTo>
                    <a:lnTo>
                      <a:pt x="0" y="36405"/>
                    </a:lnTo>
                    <a:lnTo>
                      <a:pt x="21660" y="36405"/>
                    </a:lnTo>
                    <a:lnTo>
                      <a:pt x="21660" y="0"/>
                    </a:lnTo>
                    <a:lnTo>
                      <a:pt x="42291" y="0"/>
                    </a:lnTo>
                    <a:lnTo>
                      <a:pt x="42291" y="36405"/>
                    </a:lnTo>
                    <a:lnTo>
                      <a:pt x="72295" y="36405"/>
                    </a:lnTo>
                    <a:lnTo>
                      <a:pt x="72295" y="55321"/>
                    </a:lnTo>
                    <a:lnTo>
                      <a:pt x="42291" y="55321"/>
                    </a:lnTo>
                    <a:lnTo>
                      <a:pt x="42291" y="121729"/>
                    </a:lnTo>
                    <a:cubicBezTo>
                      <a:pt x="42291" y="128759"/>
                      <a:pt x="43663" y="133960"/>
                      <a:pt x="46463" y="137331"/>
                    </a:cubicBezTo>
                    <a:cubicBezTo>
                      <a:pt x="49263" y="141046"/>
                      <a:pt x="53492" y="142875"/>
                      <a:pt x="59265" y="142875"/>
                    </a:cubicBezTo>
                    <a:cubicBezTo>
                      <a:pt x="64351" y="142875"/>
                      <a:pt x="68751" y="141732"/>
                      <a:pt x="72523" y="139446"/>
                    </a:cubicBezTo>
                    <a:lnTo>
                      <a:pt x="72523" y="159620"/>
                    </a:lnTo>
                    <a:cubicBezTo>
                      <a:pt x="69894" y="160591"/>
                      <a:pt x="67380" y="161277"/>
                      <a:pt x="65037" y="161734"/>
                    </a:cubicBezTo>
                    <a:cubicBezTo>
                      <a:pt x="62637" y="162135"/>
                      <a:pt x="59493" y="162363"/>
                      <a:pt x="55550" y="162363"/>
                    </a:cubicBezTo>
                    <a:cubicBezTo>
                      <a:pt x="50635" y="162249"/>
                      <a:pt x="46120" y="161449"/>
                      <a:pt x="41948" y="159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EDBC5A0-DE05-E54D-6D56-B61B246550D1}"/>
                  </a:ext>
                </a:extLst>
              </p:cNvPr>
              <p:cNvSpPr/>
              <p:nvPr/>
            </p:nvSpPr>
            <p:spPr>
              <a:xfrm>
                <a:off x="5528576" y="5827985"/>
                <a:ext cx="125101" cy="129787"/>
              </a:xfrm>
              <a:custGeom>
                <a:avLst/>
                <a:gdLst>
                  <a:gd name="connsiteX0" fmla="*/ 30232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2 w 125101"/>
                  <a:gd name="connsiteY4" fmla="*/ 8458 h 129787"/>
                  <a:gd name="connsiteX5" fmla="*/ 62408 w 125101"/>
                  <a:gd name="connsiteY5" fmla="*/ 0 h 129787"/>
                  <a:gd name="connsiteX6" fmla="*/ 94755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5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2 w 125101"/>
                  <a:gd name="connsiteY12" fmla="*/ 121329 h 129787"/>
                  <a:gd name="connsiteX13" fmla="*/ 83096 w 125101"/>
                  <a:gd name="connsiteY13" fmla="*/ 105213 h 129787"/>
                  <a:gd name="connsiteX14" fmla="*/ 98469 w 125101"/>
                  <a:gd name="connsiteY14" fmla="*/ 89097 h 129787"/>
                  <a:gd name="connsiteX15" fmla="*/ 104242 w 125101"/>
                  <a:gd name="connsiteY15" fmla="*/ 64865 h 129787"/>
                  <a:gd name="connsiteX16" fmla="*/ 98469 w 125101"/>
                  <a:gd name="connsiteY16" fmla="*/ 40634 h 129787"/>
                  <a:gd name="connsiteX17" fmla="*/ 83096 w 125101"/>
                  <a:gd name="connsiteY17" fmla="*/ 24517 h 129787"/>
                  <a:gd name="connsiteX18" fmla="*/ 62465 w 125101"/>
                  <a:gd name="connsiteY18" fmla="*/ 18859 h 129787"/>
                  <a:gd name="connsiteX19" fmla="*/ 42062 w 125101"/>
                  <a:gd name="connsiteY19" fmla="*/ 24517 h 129787"/>
                  <a:gd name="connsiteX20" fmla="*/ 26689 w 125101"/>
                  <a:gd name="connsiteY20" fmla="*/ 40634 h 129787"/>
                  <a:gd name="connsiteX21" fmla="*/ 20917 w 125101"/>
                  <a:gd name="connsiteY21" fmla="*/ 64865 h 129787"/>
                  <a:gd name="connsiteX22" fmla="*/ 26689 w 125101"/>
                  <a:gd name="connsiteY22" fmla="*/ 89097 h 129787"/>
                  <a:gd name="connsiteX23" fmla="*/ 42062 w 125101"/>
                  <a:gd name="connsiteY23" fmla="*/ 105213 h 129787"/>
                  <a:gd name="connsiteX24" fmla="*/ 62465 w 125101"/>
                  <a:gd name="connsiteY24" fmla="*/ 110871 h 129787"/>
                  <a:gd name="connsiteX25" fmla="*/ 83096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2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2" y="8458"/>
                    </a:cubicBezTo>
                    <a:cubicBezTo>
                      <a:pt x="39719" y="2800"/>
                      <a:pt x="50464" y="0"/>
                      <a:pt x="62408" y="0"/>
                    </a:cubicBezTo>
                    <a:cubicBezTo>
                      <a:pt x="74352" y="0"/>
                      <a:pt x="85154" y="2800"/>
                      <a:pt x="94755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5" y="41777"/>
                      <a:pt x="125101" y="52749"/>
                      <a:pt x="125101" y="64922"/>
                    </a:cubicBezTo>
                    <a:cubicBezTo>
                      <a:pt x="125101" y="77095"/>
                      <a:pt x="122415" y="88068"/>
                      <a:pt x="117100" y="97955"/>
                    </a:cubicBezTo>
                    <a:cubicBezTo>
                      <a:pt x="111785" y="107899"/>
                      <a:pt x="104299" y="115672"/>
                      <a:pt x="94755" y="121329"/>
                    </a:cubicBezTo>
                    <a:cubicBezTo>
                      <a:pt x="85154" y="126987"/>
                      <a:pt x="74409" y="129787"/>
                      <a:pt x="62408" y="129787"/>
                    </a:cubicBezTo>
                    <a:cubicBezTo>
                      <a:pt x="50464" y="129787"/>
                      <a:pt x="39777" y="126987"/>
                      <a:pt x="30232" y="121329"/>
                    </a:cubicBezTo>
                    <a:close/>
                    <a:moveTo>
                      <a:pt x="83096" y="105213"/>
                    </a:moveTo>
                    <a:cubicBezTo>
                      <a:pt x="89497" y="101441"/>
                      <a:pt x="94583" y="96069"/>
                      <a:pt x="98469" y="89097"/>
                    </a:cubicBezTo>
                    <a:cubicBezTo>
                      <a:pt x="102356" y="82125"/>
                      <a:pt x="104242" y="74066"/>
                      <a:pt x="104242" y="64865"/>
                    </a:cubicBezTo>
                    <a:cubicBezTo>
                      <a:pt x="104242" y="55664"/>
                      <a:pt x="102299" y="47606"/>
                      <a:pt x="98469" y="40634"/>
                    </a:cubicBezTo>
                    <a:cubicBezTo>
                      <a:pt x="94640" y="33661"/>
                      <a:pt x="89497" y="28289"/>
                      <a:pt x="83096" y="24517"/>
                    </a:cubicBezTo>
                    <a:cubicBezTo>
                      <a:pt x="76695" y="20745"/>
                      <a:pt x="69837" y="18859"/>
                      <a:pt x="62465" y="18859"/>
                    </a:cubicBezTo>
                    <a:cubicBezTo>
                      <a:pt x="55264" y="18859"/>
                      <a:pt x="48463" y="20745"/>
                      <a:pt x="42062" y="24517"/>
                    </a:cubicBezTo>
                    <a:cubicBezTo>
                      <a:pt x="35662" y="28289"/>
                      <a:pt x="30575" y="33661"/>
                      <a:pt x="26689" y="40634"/>
                    </a:cubicBezTo>
                    <a:cubicBezTo>
                      <a:pt x="22860" y="47606"/>
                      <a:pt x="20917" y="55664"/>
                      <a:pt x="20917" y="64865"/>
                    </a:cubicBezTo>
                    <a:cubicBezTo>
                      <a:pt x="20917" y="74066"/>
                      <a:pt x="22860" y="82125"/>
                      <a:pt x="26689" y="89097"/>
                    </a:cubicBezTo>
                    <a:cubicBezTo>
                      <a:pt x="30518" y="96069"/>
                      <a:pt x="35662" y="101441"/>
                      <a:pt x="42062" y="105213"/>
                    </a:cubicBezTo>
                    <a:cubicBezTo>
                      <a:pt x="48463" y="108985"/>
                      <a:pt x="55264" y="110871"/>
                      <a:pt x="62465" y="110871"/>
                    </a:cubicBezTo>
                    <a:cubicBezTo>
                      <a:pt x="69837" y="110871"/>
                      <a:pt x="76695" y="108985"/>
                      <a:pt x="83096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DA0C7-8C46-3710-D897-936C50EC64F6}"/>
                  </a:ext>
                </a:extLst>
              </p:cNvPr>
              <p:cNvSpPr/>
              <p:nvPr/>
            </p:nvSpPr>
            <p:spPr>
              <a:xfrm>
                <a:off x="5738488" y="5777865"/>
                <a:ext cx="173793" cy="175964"/>
              </a:xfrm>
              <a:custGeom>
                <a:avLst/>
                <a:gdLst>
                  <a:gd name="connsiteX0" fmla="*/ 0 w 173793"/>
                  <a:gd name="connsiteY0" fmla="*/ 0 h 175964"/>
                  <a:gd name="connsiteX1" fmla="*/ 30233 w 173793"/>
                  <a:gd name="connsiteY1" fmla="*/ 0 h 175964"/>
                  <a:gd name="connsiteX2" fmla="*/ 86525 w 173793"/>
                  <a:gd name="connsiteY2" fmla="*/ 144304 h 175964"/>
                  <a:gd name="connsiteX3" fmla="*/ 87497 w 173793"/>
                  <a:gd name="connsiteY3" fmla="*/ 144304 h 175964"/>
                  <a:gd name="connsiteX4" fmla="*/ 143561 w 173793"/>
                  <a:gd name="connsiteY4" fmla="*/ 0 h 175964"/>
                  <a:gd name="connsiteX5" fmla="*/ 173793 w 173793"/>
                  <a:gd name="connsiteY5" fmla="*/ 0 h 175964"/>
                  <a:gd name="connsiteX6" fmla="*/ 173793 w 173793"/>
                  <a:gd name="connsiteY6" fmla="*/ 175965 h 175964"/>
                  <a:gd name="connsiteX7" fmla="*/ 152876 w 173793"/>
                  <a:gd name="connsiteY7" fmla="*/ 175965 h 175964"/>
                  <a:gd name="connsiteX8" fmla="*/ 152876 w 173793"/>
                  <a:gd name="connsiteY8" fmla="*/ 64122 h 175964"/>
                  <a:gd name="connsiteX9" fmla="*/ 153848 w 173793"/>
                  <a:gd name="connsiteY9" fmla="*/ 30690 h 175964"/>
                  <a:gd name="connsiteX10" fmla="*/ 152876 w 173793"/>
                  <a:gd name="connsiteY10" fmla="*/ 30690 h 175964"/>
                  <a:gd name="connsiteX11" fmla="*/ 95612 w 173793"/>
                  <a:gd name="connsiteY11" fmla="*/ 175965 h 175964"/>
                  <a:gd name="connsiteX12" fmla="*/ 78181 w 173793"/>
                  <a:gd name="connsiteY12" fmla="*/ 175965 h 175964"/>
                  <a:gd name="connsiteX13" fmla="*/ 20917 w 173793"/>
                  <a:gd name="connsiteY13" fmla="*/ 30690 h 175964"/>
                  <a:gd name="connsiteX14" fmla="*/ 19945 w 173793"/>
                  <a:gd name="connsiteY14" fmla="*/ 30690 h 175964"/>
                  <a:gd name="connsiteX15" fmla="*/ 20917 w 173793"/>
                  <a:gd name="connsiteY15" fmla="*/ 64122 h 175964"/>
                  <a:gd name="connsiteX16" fmla="*/ 20917 w 173793"/>
                  <a:gd name="connsiteY16" fmla="*/ 175965 h 175964"/>
                  <a:gd name="connsiteX17" fmla="*/ 0 w 173793"/>
                  <a:gd name="connsiteY17" fmla="*/ 175965 h 175964"/>
                  <a:gd name="connsiteX18" fmla="*/ 0 w 173793"/>
                  <a:gd name="connsiteY18" fmla="*/ 0 h 17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793" h="175964">
                    <a:moveTo>
                      <a:pt x="0" y="0"/>
                    </a:moveTo>
                    <a:lnTo>
                      <a:pt x="30233" y="0"/>
                    </a:lnTo>
                    <a:lnTo>
                      <a:pt x="86525" y="144304"/>
                    </a:lnTo>
                    <a:lnTo>
                      <a:pt x="87497" y="144304"/>
                    </a:lnTo>
                    <a:lnTo>
                      <a:pt x="143561" y="0"/>
                    </a:lnTo>
                    <a:lnTo>
                      <a:pt x="173793" y="0"/>
                    </a:lnTo>
                    <a:lnTo>
                      <a:pt x="173793" y="175965"/>
                    </a:lnTo>
                    <a:lnTo>
                      <a:pt x="152876" y="175965"/>
                    </a:lnTo>
                    <a:lnTo>
                      <a:pt x="152876" y="64122"/>
                    </a:lnTo>
                    <a:lnTo>
                      <a:pt x="153848" y="30690"/>
                    </a:lnTo>
                    <a:lnTo>
                      <a:pt x="152876" y="30690"/>
                    </a:lnTo>
                    <a:lnTo>
                      <a:pt x="95612" y="175965"/>
                    </a:lnTo>
                    <a:lnTo>
                      <a:pt x="78181" y="175965"/>
                    </a:lnTo>
                    <a:lnTo>
                      <a:pt x="20917" y="30690"/>
                    </a:lnTo>
                    <a:lnTo>
                      <a:pt x="19945" y="30690"/>
                    </a:lnTo>
                    <a:lnTo>
                      <a:pt x="20917" y="64122"/>
                    </a:lnTo>
                    <a:lnTo>
                      <a:pt x="20917" y="175965"/>
                    </a:lnTo>
                    <a:lnTo>
                      <a:pt x="0" y="175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626D7D-96B2-DDA0-A854-4CB9DFC203FA}"/>
                  </a:ext>
                </a:extLst>
              </p:cNvPr>
              <p:cNvSpPr/>
              <p:nvPr/>
            </p:nvSpPr>
            <p:spPr>
              <a:xfrm>
                <a:off x="5944285" y="5775921"/>
                <a:ext cx="29946" cy="177907"/>
              </a:xfrm>
              <a:custGeom>
                <a:avLst/>
                <a:gdLst>
                  <a:gd name="connsiteX0" fmla="*/ 4401 w 29946"/>
                  <a:gd name="connsiteY0" fmla="*/ 25546 h 177907"/>
                  <a:gd name="connsiteX1" fmla="*/ 0 w 29946"/>
                  <a:gd name="connsiteY1" fmla="*/ 14974 h 177907"/>
                  <a:gd name="connsiteX2" fmla="*/ 4401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1 w 29946"/>
                  <a:gd name="connsiteY8" fmla="*/ 25546 h 177907"/>
                  <a:gd name="connsiteX9" fmla="*/ 4629 w 29946"/>
                  <a:gd name="connsiteY9" fmla="*/ 56007 h 177907"/>
                  <a:gd name="connsiteX10" fmla="*/ 25261 w 29946"/>
                  <a:gd name="connsiteY10" fmla="*/ 56007 h 177907"/>
                  <a:gd name="connsiteX11" fmla="*/ 25261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1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1" y="4401"/>
                    </a:cubicBezTo>
                    <a:cubicBezTo>
                      <a:pt x="7373" y="1429"/>
                      <a:pt x="10859" y="0"/>
                      <a:pt x="14973" y="0"/>
                    </a:cubicBezTo>
                    <a:cubicBezTo>
                      <a:pt x="19088" y="0"/>
                      <a:pt x="22574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60" y="29947"/>
                      <a:pt x="14973" y="29947"/>
                    </a:cubicBezTo>
                    <a:cubicBezTo>
                      <a:pt x="10859" y="29947"/>
                      <a:pt x="7315" y="28518"/>
                      <a:pt x="4401" y="25546"/>
                    </a:cubicBezTo>
                    <a:close/>
                    <a:moveTo>
                      <a:pt x="4629" y="56007"/>
                    </a:moveTo>
                    <a:lnTo>
                      <a:pt x="25261" y="56007"/>
                    </a:lnTo>
                    <a:lnTo>
                      <a:pt x="25261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4E75934-B791-F537-1166-D5C7D778C7E8}"/>
                  </a:ext>
                </a:extLst>
              </p:cNvPr>
              <p:cNvSpPr/>
              <p:nvPr/>
            </p:nvSpPr>
            <p:spPr>
              <a:xfrm>
                <a:off x="5993149" y="5828099"/>
                <a:ext cx="100183" cy="129844"/>
              </a:xfrm>
              <a:custGeom>
                <a:avLst/>
                <a:gdLst>
                  <a:gd name="connsiteX0" fmla="*/ 18916 w 100183"/>
                  <a:gd name="connsiteY0" fmla="*/ 119844 h 129844"/>
                  <a:gd name="connsiteX1" fmla="*/ 0 w 100183"/>
                  <a:gd name="connsiteY1" fmla="*/ 95498 h 129844"/>
                  <a:gd name="connsiteX2" fmla="*/ 18459 w 100183"/>
                  <a:gd name="connsiteY2" fmla="*/ 87383 h 129844"/>
                  <a:gd name="connsiteX3" fmla="*/ 32346 w 100183"/>
                  <a:gd name="connsiteY3" fmla="*/ 105099 h 129844"/>
                  <a:gd name="connsiteX4" fmla="*/ 51892 w 100183"/>
                  <a:gd name="connsiteY4" fmla="*/ 111271 h 129844"/>
                  <a:gd name="connsiteX5" fmla="*/ 71438 w 100183"/>
                  <a:gd name="connsiteY5" fmla="*/ 106128 h 129844"/>
                  <a:gd name="connsiteX6" fmla="*/ 79153 w 100183"/>
                  <a:gd name="connsiteY6" fmla="*/ 93612 h 129844"/>
                  <a:gd name="connsiteX7" fmla="*/ 73380 w 100183"/>
                  <a:gd name="connsiteY7" fmla="*/ 81839 h 129844"/>
                  <a:gd name="connsiteX8" fmla="*/ 53607 w 100183"/>
                  <a:gd name="connsiteY8" fmla="*/ 73724 h 129844"/>
                  <a:gd name="connsiteX9" fmla="*/ 36919 w 100183"/>
                  <a:gd name="connsiteY9" fmla="*/ 69552 h 129844"/>
                  <a:gd name="connsiteX10" fmla="*/ 13430 w 100183"/>
                  <a:gd name="connsiteY10" fmla="*/ 58007 h 129844"/>
                  <a:gd name="connsiteX11" fmla="*/ 3714 w 100183"/>
                  <a:gd name="connsiteY11" fmla="*/ 35890 h 129844"/>
                  <a:gd name="connsiteX12" fmla="*/ 10229 w 100183"/>
                  <a:gd name="connsiteY12" fmla="*/ 16459 h 129844"/>
                  <a:gd name="connsiteX13" fmla="*/ 27546 w 100183"/>
                  <a:gd name="connsiteY13" fmla="*/ 4172 h 129844"/>
                  <a:gd name="connsiteX14" fmla="*/ 51149 w 100183"/>
                  <a:gd name="connsiteY14" fmla="*/ 0 h 129844"/>
                  <a:gd name="connsiteX15" fmla="*/ 79781 w 100183"/>
                  <a:gd name="connsiteY15" fmla="*/ 7258 h 129844"/>
                  <a:gd name="connsiteX16" fmla="*/ 98069 w 100183"/>
                  <a:gd name="connsiteY16" fmla="*/ 27775 h 129844"/>
                  <a:gd name="connsiteX17" fmla="*/ 79610 w 100183"/>
                  <a:gd name="connsiteY17" fmla="*/ 35662 h 129844"/>
                  <a:gd name="connsiteX18" fmla="*/ 67665 w 100183"/>
                  <a:gd name="connsiteY18" fmla="*/ 22632 h 129844"/>
                  <a:gd name="connsiteX19" fmla="*/ 49835 w 100183"/>
                  <a:gd name="connsiteY19" fmla="*/ 18460 h 129844"/>
                  <a:gd name="connsiteX20" fmla="*/ 32518 w 100183"/>
                  <a:gd name="connsiteY20" fmla="*/ 23146 h 129844"/>
                  <a:gd name="connsiteX21" fmla="*/ 24746 w 100183"/>
                  <a:gd name="connsiteY21" fmla="*/ 35205 h 129844"/>
                  <a:gd name="connsiteX22" fmla="*/ 29775 w 100183"/>
                  <a:gd name="connsiteY22" fmla="*/ 45263 h 129844"/>
                  <a:gd name="connsiteX23" fmla="*/ 45891 w 100183"/>
                  <a:gd name="connsiteY23" fmla="*/ 51892 h 129844"/>
                  <a:gd name="connsiteX24" fmla="*/ 64065 w 100183"/>
                  <a:gd name="connsiteY24" fmla="*/ 56293 h 129844"/>
                  <a:gd name="connsiteX25" fmla="*/ 91211 w 100183"/>
                  <a:gd name="connsiteY25" fmla="*/ 70180 h 129844"/>
                  <a:gd name="connsiteX26" fmla="*/ 100183 w 100183"/>
                  <a:gd name="connsiteY26" fmla="*/ 92183 h 129844"/>
                  <a:gd name="connsiteX27" fmla="*/ 94011 w 100183"/>
                  <a:gd name="connsiteY27" fmla="*/ 111386 h 129844"/>
                  <a:gd name="connsiteX28" fmla="*/ 76809 w 100183"/>
                  <a:gd name="connsiteY28" fmla="*/ 124930 h 129844"/>
                  <a:gd name="connsiteX29" fmla="*/ 51720 w 100183"/>
                  <a:gd name="connsiteY29" fmla="*/ 129845 h 129844"/>
                  <a:gd name="connsiteX30" fmla="*/ 18916 w 100183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3" h="129844">
                    <a:moveTo>
                      <a:pt x="18916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6" y="105099"/>
                    </a:cubicBezTo>
                    <a:cubicBezTo>
                      <a:pt x="38347" y="109214"/>
                      <a:pt x="44863" y="111271"/>
                      <a:pt x="51892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0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0" y="81839"/>
                    </a:cubicBezTo>
                    <a:cubicBezTo>
                      <a:pt x="69551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0" y="58007"/>
                    </a:cubicBezTo>
                    <a:cubicBezTo>
                      <a:pt x="6915" y="52464"/>
                      <a:pt x="3714" y="45091"/>
                      <a:pt x="3714" y="35890"/>
                    </a:cubicBezTo>
                    <a:cubicBezTo>
                      <a:pt x="3714" y="28347"/>
                      <a:pt x="5886" y="21889"/>
                      <a:pt x="10229" y="16459"/>
                    </a:cubicBezTo>
                    <a:cubicBezTo>
                      <a:pt x="14573" y="11030"/>
                      <a:pt x="20345" y="6972"/>
                      <a:pt x="27546" y="4172"/>
                    </a:cubicBezTo>
                    <a:cubicBezTo>
                      <a:pt x="34747" y="1372"/>
                      <a:pt x="42634" y="0"/>
                      <a:pt x="51149" y="0"/>
                    </a:cubicBezTo>
                    <a:cubicBezTo>
                      <a:pt x="61607" y="0"/>
                      <a:pt x="71151" y="2401"/>
                      <a:pt x="79781" y="7258"/>
                    </a:cubicBezTo>
                    <a:cubicBezTo>
                      <a:pt x="88354" y="12116"/>
                      <a:pt x="94468" y="18917"/>
                      <a:pt x="98069" y="27775"/>
                    </a:cubicBezTo>
                    <a:lnTo>
                      <a:pt x="79610" y="35662"/>
                    </a:lnTo>
                    <a:cubicBezTo>
                      <a:pt x="76981" y="29775"/>
                      <a:pt x="73037" y="25432"/>
                      <a:pt x="67665" y="22632"/>
                    </a:cubicBezTo>
                    <a:cubicBezTo>
                      <a:pt x="62293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8" y="23146"/>
                    </a:cubicBezTo>
                    <a:cubicBezTo>
                      <a:pt x="27374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5" y="45263"/>
                    </a:cubicBezTo>
                    <a:cubicBezTo>
                      <a:pt x="33147" y="47720"/>
                      <a:pt x="38519" y="49949"/>
                      <a:pt x="45891" y="51892"/>
                    </a:cubicBezTo>
                    <a:lnTo>
                      <a:pt x="64065" y="56293"/>
                    </a:lnTo>
                    <a:cubicBezTo>
                      <a:pt x="76181" y="59379"/>
                      <a:pt x="85267" y="64065"/>
                      <a:pt x="91211" y="70180"/>
                    </a:cubicBezTo>
                    <a:cubicBezTo>
                      <a:pt x="97155" y="76295"/>
                      <a:pt x="100183" y="83668"/>
                      <a:pt x="100183" y="92183"/>
                    </a:cubicBezTo>
                    <a:cubicBezTo>
                      <a:pt x="100183" y="99213"/>
                      <a:pt x="98126" y="105613"/>
                      <a:pt x="94011" y="111386"/>
                    </a:cubicBezTo>
                    <a:cubicBezTo>
                      <a:pt x="89897" y="117101"/>
                      <a:pt x="84182" y="121615"/>
                      <a:pt x="76809" y="124930"/>
                    </a:cubicBezTo>
                    <a:cubicBezTo>
                      <a:pt x="69437" y="128245"/>
                      <a:pt x="61093" y="129845"/>
                      <a:pt x="51720" y="129845"/>
                    </a:cubicBezTo>
                    <a:cubicBezTo>
                      <a:pt x="38919" y="129673"/>
                      <a:pt x="27946" y="126416"/>
                      <a:pt x="18916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E07942A-84DC-30CB-8D5F-BD5FE7B129AC}"/>
                  </a:ext>
                </a:extLst>
              </p:cNvPr>
              <p:cNvSpPr/>
              <p:nvPr/>
            </p:nvSpPr>
            <p:spPr>
              <a:xfrm>
                <a:off x="6106991" y="5828099"/>
                <a:ext cx="100184" cy="129844"/>
              </a:xfrm>
              <a:custGeom>
                <a:avLst/>
                <a:gdLst>
                  <a:gd name="connsiteX0" fmla="*/ 18917 w 100184"/>
                  <a:gd name="connsiteY0" fmla="*/ 119844 h 129844"/>
                  <a:gd name="connsiteX1" fmla="*/ 0 w 100184"/>
                  <a:gd name="connsiteY1" fmla="*/ 95498 h 129844"/>
                  <a:gd name="connsiteX2" fmla="*/ 18459 w 100184"/>
                  <a:gd name="connsiteY2" fmla="*/ 87383 h 129844"/>
                  <a:gd name="connsiteX3" fmla="*/ 32347 w 100184"/>
                  <a:gd name="connsiteY3" fmla="*/ 105099 h 129844"/>
                  <a:gd name="connsiteX4" fmla="*/ 51893 w 100184"/>
                  <a:gd name="connsiteY4" fmla="*/ 111271 h 129844"/>
                  <a:gd name="connsiteX5" fmla="*/ 71438 w 100184"/>
                  <a:gd name="connsiteY5" fmla="*/ 106128 h 129844"/>
                  <a:gd name="connsiteX6" fmla="*/ 79153 w 100184"/>
                  <a:gd name="connsiteY6" fmla="*/ 93612 h 129844"/>
                  <a:gd name="connsiteX7" fmla="*/ 73381 w 100184"/>
                  <a:gd name="connsiteY7" fmla="*/ 81839 h 129844"/>
                  <a:gd name="connsiteX8" fmla="*/ 53607 w 100184"/>
                  <a:gd name="connsiteY8" fmla="*/ 73724 h 129844"/>
                  <a:gd name="connsiteX9" fmla="*/ 36919 w 100184"/>
                  <a:gd name="connsiteY9" fmla="*/ 69552 h 129844"/>
                  <a:gd name="connsiteX10" fmla="*/ 13430 w 100184"/>
                  <a:gd name="connsiteY10" fmla="*/ 58007 h 129844"/>
                  <a:gd name="connsiteX11" fmla="*/ 3715 w 100184"/>
                  <a:gd name="connsiteY11" fmla="*/ 35890 h 129844"/>
                  <a:gd name="connsiteX12" fmla="*/ 10230 w 100184"/>
                  <a:gd name="connsiteY12" fmla="*/ 16459 h 129844"/>
                  <a:gd name="connsiteX13" fmla="*/ 27547 w 100184"/>
                  <a:gd name="connsiteY13" fmla="*/ 4172 h 129844"/>
                  <a:gd name="connsiteX14" fmla="*/ 51150 w 100184"/>
                  <a:gd name="connsiteY14" fmla="*/ 0 h 129844"/>
                  <a:gd name="connsiteX15" fmla="*/ 79782 w 100184"/>
                  <a:gd name="connsiteY15" fmla="*/ 7258 h 129844"/>
                  <a:gd name="connsiteX16" fmla="*/ 98070 w 100184"/>
                  <a:gd name="connsiteY16" fmla="*/ 27775 h 129844"/>
                  <a:gd name="connsiteX17" fmla="*/ 79610 w 100184"/>
                  <a:gd name="connsiteY17" fmla="*/ 35662 h 129844"/>
                  <a:gd name="connsiteX18" fmla="*/ 67666 w 100184"/>
                  <a:gd name="connsiteY18" fmla="*/ 22632 h 129844"/>
                  <a:gd name="connsiteX19" fmla="*/ 49835 w 100184"/>
                  <a:gd name="connsiteY19" fmla="*/ 18460 h 129844"/>
                  <a:gd name="connsiteX20" fmla="*/ 32519 w 100184"/>
                  <a:gd name="connsiteY20" fmla="*/ 23146 h 129844"/>
                  <a:gd name="connsiteX21" fmla="*/ 24746 w 100184"/>
                  <a:gd name="connsiteY21" fmla="*/ 35205 h 129844"/>
                  <a:gd name="connsiteX22" fmla="*/ 29776 w 100184"/>
                  <a:gd name="connsiteY22" fmla="*/ 45263 h 129844"/>
                  <a:gd name="connsiteX23" fmla="*/ 45892 w 100184"/>
                  <a:gd name="connsiteY23" fmla="*/ 51892 h 129844"/>
                  <a:gd name="connsiteX24" fmla="*/ 64066 w 100184"/>
                  <a:gd name="connsiteY24" fmla="*/ 56293 h 129844"/>
                  <a:gd name="connsiteX25" fmla="*/ 91212 w 100184"/>
                  <a:gd name="connsiteY25" fmla="*/ 70180 h 129844"/>
                  <a:gd name="connsiteX26" fmla="*/ 100184 w 100184"/>
                  <a:gd name="connsiteY26" fmla="*/ 92183 h 129844"/>
                  <a:gd name="connsiteX27" fmla="*/ 94012 w 100184"/>
                  <a:gd name="connsiteY27" fmla="*/ 111386 h 129844"/>
                  <a:gd name="connsiteX28" fmla="*/ 76810 w 100184"/>
                  <a:gd name="connsiteY28" fmla="*/ 124930 h 129844"/>
                  <a:gd name="connsiteX29" fmla="*/ 51721 w 100184"/>
                  <a:gd name="connsiteY29" fmla="*/ 129845 h 129844"/>
                  <a:gd name="connsiteX30" fmla="*/ 18917 w 100184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4" h="129844">
                    <a:moveTo>
                      <a:pt x="18917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7" y="105099"/>
                    </a:cubicBezTo>
                    <a:cubicBezTo>
                      <a:pt x="38348" y="109214"/>
                      <a:pt x="44863" y="111271"/>
                      <a:pt x="51893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1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1" y="81839"/>
                    </a:cubicBezTo>
                    <a:cubicBezTo>
                      <a:pt x="69552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0" y="58007"/>
                    </a:cubicBezTo>
                    <a:cubicBezTo>
                      <a:pt x="6916" y="52464"/>
                      <a:pt x="3715" y="45091"/>
                      <a:pt x="3715" y="35890"/>
                    </a:cubicBezTo>
                    <a:cubicBezTo>
                      <a:pt x="3715" y="28347"/>
                      <a:pt x="5887" y="21889"/>
                      <a:pt x="10230" y="16459"/>
                    </a:cubicBezTo>
                    <a:cubicBezTo>
                      <a:pt x="14574" y="11030"/>
                      <a:pt x="20346" y="6972"/>
                      <a:pt x="27547" y="4172"/>
                    </a:cubicBezTo>
                    <a:cubicBezTo>
                      <a:pt x="34748" y="1372"/>
                      <a:pt x="42634" y="0"/>
                      <a:pt x="51150" y="0"/>
                    </a:cubicBezTo>
                    <a:cubicBezTo>
                      <a:pt x="61608" y="0"/>
                      <a:pt x="71152" y="2401"/>
                      <a:pt x="79782" y="7258"/>
                    </a:cubicBezTo>
                    <a:cubicBezTo>
                      <a:pt x="88354" y="12116"/>
                      <a:pt x="94469" y="18917"/>
                      <a:pt x="98070" y="27775"/>
                    </a:cubicBezTo>
                    <a:lnTo>
                      <a:pt x="79610" y="35662"/>
                    </a:lnTo>
                    <a:cubicBezTo>
                      <a:pt x="76982" y="29775"/>
                      <a:pt x="73038" y="25432"/>
                      <a:pt x="67666" y="22632"/>
                    </a:cubicBezTo>
                    <a:cubicBezTo>
                      <a:pt x="62294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9" y="23146"/>
                    </a:cubicBezTo>
                    <a:cubicBezTo>
                      <a:pt x="27375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6" y="45263"/>
                    </a:cubicBezTo>
                    <a:cubicBezTo>
                      <a:pt x="33147" y="47720"/>
                      <a:pt x="38519" y="49949"/>
                      <a:pt x="45892" y="51892"/>
                    </a:cubicBezTo>
                    <a:lnTo>
                      <a:pt x="64066" y="56293"/>
                    </a:lnTo>
                    <a:cubicBezTo>
                      <a:pt x="76181" y="59379"/>
                      <a:pt x="85268" y="64065"/>
                      <a:pt x="91212" y="70180"/>
                    </a:cubicBezTo>
                    <a:cubicBezTo>
                      <a:pt x="97155" y="76295"/>
                      <a:pt x="100184" y="83668"/>
                      <a:pt x="100184" y="92183"/>
                    </a:cubicBezTo>
                    <a:cubicBezTo>
                      <a:pt x="100184" y="99213"/>
                      <a:pt x="98127" y="105613"/>
                      <a:pt x="94012" y="111386"/>
                    </a:cubicBezTo>
                    <a:cubicBezTo>
                      <a:pt x="89897" y="117101"/>
                      <a:pt x="84182" y="121615"/>
                      <a:pt x="76810" y="124930"/>
                    </a:cubicBezTo>
                    <a:cubicBezTo>
                      <a:pt x="69437" y="128245"/>
                      <a:pt x="61094" y="129845"/>
                      <a:pt x="51721" y="129845"/>
                    </a:cubicBezTo>
                    <a:cubicBezTo>
                      <a:pt x="38862" y="129673"/>
                      <a:pt x="27889" y="126416"/>
                      <a:pt x="18917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9888300-D65C-4C2D-1009-F33F2A61C54C}"/>
                  </a:ext>
                </a:extLst>
              </p:cNvPr>
              <p:cNvSpPr/>
              <p:nvPr/>
            </p:nvSpPr>
            <p:spPr>
              <a:xfrm>
                <a:off x="6225692" y="5775921"/>
                <a:ext cx="29946" cy="177907"/>
              </a:xfrm>
              <a:custGeom>
                <a:avLst/>
                <a:gdLst>
                  <a:gd name="connsiteX0" fmla="*/ 4401 w 29946"/>
                  <a:gd name="connsiteY0" fmla="*/ 25546 h 177907"/>
                  <a:gd name="connsiteX1" fmla="*/ 0 w 29946"/>
                  <a:gd name="connsiteY1" fmla="*/ 14974 h 177907"/>
                  <a:gd name="connsiteX2" fmla="*/ 4401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1 w 29946"/>
                  <a:gd name="connsiteY8" fmla="*/ 25546 h 177907"/>
                  <a:gd name="connsiteX9" fmla="*/ 4629 w 29946"/>
                  <a:gd name="connsiteY9" fmla="*/ 56007 h 177907"/>
                  <a:gd name="connsiteX10" fmla="*/ 25261 w 29946"/>
                  <a:gd name="connsiteY10" fmla="*/ 56007 h 177907"/>
                  <a:gd name="connsiteX11" fmla="*/ 25261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1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1" y="4401"/>
                    </a:cubicBezTo>
                    <a:cubicBezTo>
                      <a:pt x="7373" y="1429"/>
                      <a:pt x="10859" y="0"/>
                      <a:pt x="14973" y="0"/>
                    </a:cubicBezTo>
                    <a:cubicBezTo>
                      <a:pt x="19088" y="0"/>
                      <a:pt x="22575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60" y="29947"/>
                      <a:pt x="14973" y="29947"/>
                    </a:cubicBezTo>
                    <a:cubicBezTo>
                      <a:pt x="10859" y="29947"/>
                      <a:pt x="7373" y="28518"/>
                      <a:pt x="4401" y="25546"/>
                    </a:cubicBezTo>
                    <a:close/>
                    <a:moveTo>
                      <a:pt x="4629" y="56007"/>
                    </a:moveTo>
                    <a:lnTo>
                      <a:pt x="25261" y="56007"/>
                    </a:lnTo>
                    <a:lnTo>
                      <a:pt x="25261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A7FB378-73B4-7BFA-772C-BB28118F64F1}"/>
                  </a:ext>
                </a:extLst>
              </p:cNvPr>
              <p:cNvSpPr/>
              <p:nvPr/>
            </p:nvSpPr>
            <p:spPr>
              <a:xfrm>
                <a:off x="6274613" y="5828099"/>
                <a:ext cx="100183" cy="129844"/>
              </a:xfrm>
              <a:custGeom>
                <a:avLst/>
                <a:gdLst>
                  <a:gd name="connsiteX0" fmla="*/ 18916 w 100183"/>
                  <a:gd name="connsiteY0" fmla="*/ 119844 h 129844"/>
                  <a:gd name="connsiteX1" fmla="*/ 0 w 100183"/>
                  <a:gd name="connsiteY1" fmla="*/ 95498 h 129844"/>
                  <a:gd name="connsiteX2" fmla="*/ 18459 w 100183"/>
                  <a:gd name="connsiteY2" fmla="*/ 87383 h 129844"/>
                  <a:gd name="connsiteX3" fmla="*/ 32346 w 100183"/>
                  <a:gd name="connsiteY3" fmla="*/ 105099 h 129844"/>
                  <a:gd name="connsiteX4" fmla="*/ 51892 w 100183"/>
                  <a:gd name="connsiteY4" fmla="*/ 111271 h 129844"/>
                  <a:gd name="connsiteX5" fmla="*/ 71438 w 100183"/>
                  <a:gd name="connsiteY5" fmla="*/ 106128 h 129844"/>
                  <a:gd name="connsiteX6" fmla="*/ 79153 w 100183"/>
                  <a:gd name="connsiteY6" fmla="*/ 93612 h 129844"/>
                  <a:gd name="connsiteX7" fmla="*/ 73380 w 100183"/>
                  <a:gd name="connsiteY7" fmla="*/ 81839 h 129844"/>
                  <a:gd name="connsiteX8" fmla="*/ 53607 w 100183"/>
                  <a:gd name="connsiteY8" fmla="*/ 73724 h 129844"/>
                  <a:gd name="connsiteX9" fmla="*/ 36919 w 100183"/>
                  <a:gd name="connsiteY9" fmla="*/ 69552 h 129844"/>
                  <a:gd name="connsiteX10" fmla="*/ 13430 w 100183"/>
                  <a:gd name="connsiteY10" fmla="*/ 58007 h 129844"/>
                  <a:gd name="connsiteX11" fmla="*/ 3714 w 100183"/>
                  <a:gd name="connsiteY11" fmla="*/ 35890 h 129844"/>
                  <a:gd name="connsiteX12" fmla="*/ 10229 w 100183"/>
                  <a:gd name="connsiteY12" fmla="*/ 16459 h 129844"/>
                  <a:gd name="connsiteX13" fmla="*/ 27546 w 100183"/>
                  <a:gd name="connsiteY13" fmla="*/ 4172 h 129844"/>
                  <a:gd name="connsiteX14" fmla="*/ 51149 w 100183"/>
                  <a:gd name="connsiteY14" fmla="*/ 0 h 129844"/>
                  <a:gd name="connsiteX15" fmla="*/ 79781 w 100183"/>
                  <a:gd name="connsiteY15" fmla="*/ 7258 h 129844"/>
                  <a:gd name="connsiteX16" fmla="*/ 98069 w 100183"/>
                  <a:gd name="connsiteY16" fmla="*/ 27775 h 129844"/>
                  <a:gd name="connsiteX17" fmla="*/ 79610 w 100183"/>
                  <a:gd name="connsiteY17" fmla="*/ 35662 h 129844"/>
                  <a:gd name="connsiteX18" fmla="*/ 67665 w 100183"/>
                  <a:gd name="connsiteY18" fmla="*/ 22632 h 129844"/>
                  <a:gd name="connsiteX19" fmla="*/ 49835 w 100183"/>
                  <a:gd name="connsiteY19" fmla="*/ 18460 h 129844"/>
                  <a:gd name="connsiteX20" fmla="*/ 32518 w 100183"/>
                  <a:gd name="connsiteY20" fmla="*/ 23146 h 129844"/>
                  <a:gd name="connsiteX21" fmla="*/ 24746 w 100183"/>
                  <a:gd name="connsiteY21" fmla="*/ 35205 h 129844"/>
                  <a:gd name="connsiteX22" fmla="*/ 29775 w 100183"/>
                  <a:gd name="connsiteY22" fmla="*/ 45263 h 129844"/>
                  <a:gd name="connsiteX23" fmla="*/ 45891 w 100183"/>
                  <a:gd name="connsiteY23" fmla="*/ 51892 h 129844"/>
                  <a:gd name="connsiteX24" fmla="*/ 64065 w 100183"/>
                  <a:gd name="connsiteY24" fmla="*/ 56293 h 129844"/>
                  <a:gd name="connsiteX25" fmla="*/ 91211 w 100183"/>
                  <a:gd name="connsiteY25" fmla="*/ 70180 h 129844"/>
                  <a:gd name="connsiteX26" fmla="*/ 100183 w 100183"/>
                  <a:gd name="connsiteY26" fmla="*/ 92183 h 129844"/>
                  <a:gd name="connsiteX27" fmla="*/ 94011 w 100183"/>
                  <a:gd name="connsiteY27" fmla="*/ 111386 h 129844"/>
                  <a:gd name="connsiteX28" fmla="*/ 76809 w 100183"/>
                  <a:gd name="connsiteY28" fmla="*/ 124930 h 129844"/>
                  <a:gd name="connsiteX29" fmla="*/ 51720 w 100183"/>
                  <a:gd name="connsiteY29" fmla="*/ 129845 h 129844"/>
                  <a:gd name="connsiteX30" fmla="*/ 18916 w 100183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3" h="129844">
                    <a:moveTo>
                      <a:pt x="18916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6" y="105099"/>
                    </a:cubicBezTo>
                    <a:cubicBezTo>
                      <a:pt x="38347" y="109214"/>
                      <a:pt x="44863" y="111271"/>
                      <a:pt x="51892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0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0" y="81839"/>
                    </a:cubicBezTo>
                    <a:cubicBezTo>
                      <a:pt x="69551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0" y="58007"/>
                    </a:cubicBezTo>
                    <a:cubicBezTo>
                      <a:pt x="6915" y="52464"/>
                      <a:pt x="3714" y="45091"/>
                      <a:pt x="3714" y="35890"/>
                    </a:cubicBezTo>
                    <a:cubicBezTo>
                      <a:pt x="3714" y="28347"/>
                      <a:pt x="5886" y="21889"/>
                      <a:pt x="10229" y="16459"/>
                    </a:cubicBezTo>
                    <a:cubicBezTo>
                      <a:pt x="14573" y="11030"/>
                      <a:pt x="20345" y="6972"/>
                      <a:pt x="27546" y="4172"/>
                    </a:cubicBezTo>
                    <a:cubicBezTo>
                      <a:pt x="34747" y="1372"/>
                      <a:pt x="42634" y="0"/>
                      <a:pt x="51149" y="0"/>
                    </a:cubicBezTo>
                    <a:cubicBezTo>
                      <a:pt x="61607" y="0"/>
                      <a:pt x="71151" y="2401"/>
                      <a:pt x="79781" y="7258"/>
                    </a:cubicBezTo>
                    <a:cubicBezTo>
                      <a:pt x="88354" y="12116"/>
                      <a:pt x="94468" y="18917"/>
                      <a:pt x="98069" y="27775"/>
                    </a:cubicBezTo>
                    <a:lnTo>
                      <a:pt x="79610" y="35662"/>
                    </a:lnTo>
                    <a:cubicBezTo>
                      <a:pt x="76981" y="29775"/>
                      <a:pt x="73037" y="25432"/>
                      <a:pt x="67665" y="22632"/>
                    </a:cubicBezTo>
                    <a:cubicBezTo>
                      <a:pt x="62293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8" y="23146"/>
                    </a:cubicBezTo>
                    <a:cubicBezTo>
                      <a:pt x="27374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5" y="45263"/>
                    </a:cubicBezTo>
                    <a:cubicBezTo>
                      <a:pt x="33147" y="47720"/>
                      <a:pt x="38519" y="49949"/>
                      <a:pt x="45891" y="51892"/>
                    </a:cubicBezTo>
                    <a:lnTo>
                      <a:pt x="64065" y="56293"/>
                    </a:lnTo>
                    <a:cubicBezTo>
                      <a:pt x="76181" y="59379"/>
                      <a:pt x="85267" y="64065"/>
                      <a:pt x="91211" y="70180"/>
                    </a:cubicBezTo>
                    <a:cubicBezTo>
                      <a:pt x="97155" y="76295"/>
                      <a:pt x="100183" y="83668"/>
                      <a:pt x="100183" y="92183"/>
                    </a:cubicBezTo>
                    <a:cubicBezTo>
                      <a:pt x="100183" y="99213"/>
                      <a:pt x="98126" y="105613"/>
                      <a:pt x="94011" y="111386"/>
                    </a:cubicBezTo>
                    <a:cubicBezTo>
                      <a:pt x="89897" y="117101"/>
                      <a:pt x="84182" y="121615"/>
                      <a:pt x="76809" y="124930"/>
                    </a:cubicBezTo>
                    <a:cubicBezTo>
                      <a:pt x="69437" y="128245"/>
                      <a:pt x="61093" y="129845"/>
                      <a:pt x="51720" y="129845"/>
                    </a:cubicBezTo>
                    <a:cubicBezTo>
                      <a:pt x="38919" y="129673"/>
                      <a:pt x="27889" y="126416"/>
                      <a:pt x="18916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514C76B-720D-2CC2-D2A8-FBEB27C1B619}"/>
                  </a:ext>
                </a:extLst>
              </p:cNvPr>
              <p:cNvSpPr/>
              <p:nvPr/>
            </p:nvSpPr>
            <p:spPr>
              <a:xfrm>
                <a:off x="6388398" y="5828099"/>
                <a:ext cx="100184" cy="129844"/>
              </a:xfrm>
              <a:custGeom>
                <a:avLst/>
                <a:gdLst>
                  <a:gd name="connsiteX0" fmla="*/ 18917 w 100184"/>
                  <a:gd name="connsiteY0" fmla="*/ 119844 h 129844"/>
                  <a:gd name="connsiteX1" fmla="*/ 0 w 100184"/>
                  <a:gd name="connsiteY1" fmla="*/ 95498 h 129844"/>
                  <a:gd name="connsiteX2" fmla="*/ 18460 w 100184"/>
                  <a:gd name="connsiteY2" fmla="*/ 87383 h 129844"/>
                  <a:gd name="connsiteX3" fmla="*/ 32347 w 100184"/>
                  <a:gd name="connsiteY3" fmla="*/ 105099 h 129844"/>
                  <a:gd name="connsiteX4" fmla="*/ 51893 w 100184"/>
                  <a:gd name="connsiteY4" fmla="*/ 111271 h 129844"/>
                  <a:gd name="connsiteX5" fmla="*/ 71438 w 100184"/>
                  <a:gd name="connsiteY5" fmla="*/ 106128 h 129844"/>
                  <a:gd name="connsiteX6" fmla="*/ 79153 w 100184"/>
                  <a:gd name="connsiteY6" fmla="*/ 93612 h 129844"/>
                  <a:gd name="connsiteX7" fmla="*/ 73381 w 100184"/>
                  <a:gd name="connsiteY7" fmla="*/ 81839 h 129844"/>
                  <a:gd name="connsiteX8" fmla="*/ 53607 w 100184"/>
                  <a:gd name="connsiteY8" fmla="*/ 73724 h 129844"/>
                  <a:gd name="connsiteX9" fmla="*/ 36919 w 100184"/>
                  <a:gd name="connsiteY9" fmla="*/ 69552 h 129844"/>
                  <a:gd name="connsiteX10" fmla="*/ 13431 w 100184"/>
                  <a:gd name="connsiteY10" fmla="*/ 58007 h 129844"/>
                  <a:gd name="connsiteX11" fmla="*/ 3715 w 100184"/>
                  <a:gd name="connsiteY11" fmla="*/ 35890 h 129844"/>
                  <a:gd name="connsiteX12" fmla="*/ 10230 w 100184"/>
                  <a:gd name="connsiteY12" fmla="*/ 16459 h 129844"/>
                  <a:gd name="connsiteX13" fmla="*/ 27547 w 100184"/>
                  <a:gd name="connsiteY13" fmla="*/ 4172 h 129844"/>
                  <a:gd name="connsiteX14" fmla="*/ 51150 w 100184"/>
                  <a:gd name="connsiteY14" fmla="*/ 0 h 129844"/>
                  <a:gd name="connsiteX15" fmla="*/ 79782 w 100184"/>
                  <a:gd name="connsiteY15" fmla="*/ 7258 h 129844"/>
                  <a:gd name="connsiteX16" fmla="*/ 98070 w 100184"/>
                  <a:gd name="connsiteY16" fmla="*/ 27775 h 129844"/>
                  <a:gd name="connsiteX17" fmla="*/ 79610 w 100184"/>
                  <a:gd name="connsiteY17" fmla="*/ 35662 h 129844"/>
                  <a:gd name="connsiteX18" fmla="*/ 67666 w 100184"/>
                  <a:gd name="connsiteY18" fmla="*/ 22632 h 129844"/>
                  <a:gd name="connsiteX19" fmla="*/ 49835 w 100184"/>
                  <a:gd name="connsiteY19" fmla="*/ 18460 h 129844"/>
                  <a:gd name="connsiteX20" fmla="*/ 32519 w 100184"/>
                  <a:gd name="connsiteY20" fmla="*/ 23146 h 129844"/>
                  <a:gd name="connsiteX21" fmla="*/ 24746 w 100184"/>
                  <a:gd name="connsiteY21" fmla="*/ 35205 h 129844"/>
                  <a:gd name="connsiteX22" fmla="*/ 29776 w 100184"/>
                  <a:gd name="connsiteY22" fmla="*/ 45263 h 129844"/>
                  <a:gd name="connsiteX23" fmla="*/ 45892 w 100184"/>
                  <a:gd name="connsiteY23" fmla="*/ 51892 h 129844"/>
                  <a:gd name="connsiteX24" fmla="*/ 64066 w 100184"/>
                  <a:gd name="connsiteY24" fmla="*/ 56293 h 129844"/>
                  <a:gd name="connsiteX25" fmla="*/ 91212 w 100184"/>
                  <a:gd name="connsiteY25" fmla="*/ 70180 h 129844"/>
                  <a:gd name="connsiteX26" fmla="*/ 100184 w 100184"/>
                  <a:gd name="connsiteY26" fmla="*/ 92183 h 129844"/>
                  <a:gd name="connsiteX27" fmla="*/ 94012 w 100184"/>
                  <a:gd name="connsiteY27" fmla="*/ 111386 h 129844"/>
                  <a:gd name="connsiteX28" fmla="*/ 76810 w 100184"/>
                  <a:gd name="connsiteY28" fmla="*/ 124930 h 129844"/>
                  <a:gd name="connsiteX29" fmla="*/ 51721 w 100184"/>
                  <a:gd name="connsiteY29" fmla="*/ 129845 h 129844"/>
                  <a:gd name="connsiteX30" fmla="*/ 18917 w 100184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4" h="129844">
                    <a:moveTo>
                      <a:pt x="18917" y="119844"/>
                    </a:moveTo>
                    <a:cubicBezTo>
                      <a:pt x="9888" y="113271"/>
                      <a:pt x="3600" y="105156"/>
                      <a:pt x="0" y="95498"/>
                    </a:cubicBezTo>
                    <a:lnTo>
                      <a:pt x="18460" y="87383"/>
                    </a:lnTo>
                    <a:cubicBezTo>
                      <a:pt x="21717" y="95098"/>
                      <a:pt x="26346" y="100984"/>
                      <a:pt x="32347" y="105099"/>
                    </a:cubicBezTo>
                    <a:cubicBezTo>
                      <a:pt x="38348" y="109214"/>
                      <a:pt x="44863" y="111271"/>
                      <a:pt x="51893" y="111271"/>
                    </a:cubicBezTo>
                    <a:cubicBezTo>
                      <a:pt x="59779" y="111271"/>
                      <a:pt x="66295" y="109557"/>
                      <a:pt x="71438" y="106128"/>
                    </a:cubicBezTo>
                    <a:cubicBezTo>
                      <a:pt x="76581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1" y="81839"/>
                    </a:cubicBezTo>
                    <a:cubicBezTo>
                      <a:pt x="69552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1" y="58007"/>
                    </a:cubicBezTo>
                    <a:cubicBezTo>
                      <a:pt x="6916" y="52464"/>
                      <a:pt x="3715" y="45091"/>
                      <a:pt x="3715" y="35890"/>
                    </a:cubicBezTo>
                    <a:cubicBezTo>
                      <a:pt x="3715" y="28347"/>
                      <a:pt x="5887" y="21889"/>
                      <a:pt x="10230" y="16459"/>
                    </a:cubicBezTo>
                    <a:cubicBezTo>
                      <a:pt x="14574" y="11030"/>
                      <a:pt x="20346" y="6972"/>
                      <a:pt x="27547" y="4172"/>
                    </a:cubicBezTo>
                    <a:cubicBezTo>
                      <a:pt x="34748" y="1372"/>
                      <a:pt x="42634" y="0"/>
                      <a:pt x="51150" y="0"/>
                    </a:cubicBezTo>
                    <a:cubicBezTo>
                      <a:pt x="61608" y="0"/>
                      <a:pt x="71152" y="2401"/>
                      <a:pt x="79782" y="7258"/>
                    </a:cubicBezTo>
                    <a:cubicBezTo>
                      <a:pt x="88354" y="12116"/>
                      <a:pt x="94469" y="18917"/>
                      <a:pt x="98070" y="27775"/>
                    </a:cubicBezTo>
                    <a:lnTo>
                      <a:pt x="79610" y="35662"/>
                    </a:lnTo>
                    <a:cubicBezTo>
                      <a:pt x="76982" y="29775"/>
                      <a:pt x="73038" y="25432"/>
                      <a:pt x="67666" y="22632"/>
                    </a:cubicBezTo>
                    <a:cubicBezTo>
                      <a:pt x="62294" y="19831"/>
                      <a:pt x="56407" y="18460"/>
                      <a:pt x="49835" y="18460"/>
                    </a:cubicBezTo>
                    <a:cubicBezTo>
                      <a:pt x="43435" y="18460"/>
                      <a:pt x="37662" y="20003"/>
                      <a:pt x="32519" y="23146"/>
                    </a:cubicBezTo>
                    <a:cubicBezTo>
                      <a:pt x="27375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6" y="45263"/>
                    </a:cubicBezTo>
                    <a:cubicBezTo>
                      <a:pt x="33147" y="47720"/>
                      <a:pt x="38519" y="49949"/>
                      <a:pt x="45892" y="51892"/>
                    </a:cubicBezTo>
                    <a:lnTo>
                      <a:pt x="64066" y="56293"/>
                    </a:lnTo>
                    <a:cubicBezTo>
                      <a:pt x="76181" y="59379"/>
                      <a:pt x="85268" y="64065"/>
                      <a:pt x="91212" y="70180"/>
                    </a:cubicBezTo>
                    <a:cubicBezTo>
                      <a:pt x="97155" y="76295"/>
                      <a:pt x="100184" y="83668"/>
                      <a:pt x="100184" y="92183"/>
                    </a:cubicBezTo>
                    <a:cubicBezTo>
                      <a:pt x="100184" y="99213"/>
                      <a:pt x="98127" y="105613"/>
                      <a:pt x="94012" y="111386"/>
                    </a:cubicBezTo>
                    <a:cubicBezTo>
                      <a:pt x="89898" y="117101"/>
                      <a:pt x="84183" y="121615"/>
                      <a:pt x="76810" y="124930"/>
                    </a:cubicBezTo>
                    <a:cubicBezTo>
                      <a:pt x="69437" y="128245"/>
                      <a:pt x="61094" y="129845"/>
                      <a:pt x="51721" y="129845"/>
                    </a:cubicBezTo>
                    <a:cubicBezTo>
                      <a:pt x="38919" y="129673"/>
                      <a:pt x="27946" y="126416"/>
                      <a:pt x="18917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C524CBD-718E-C8E6-FB0D-31AEA251C973}"/>
                  </a:ext>
                </a:extLst>
              </p:cNvPr>
              <p:cNvSpPr/>
              <p:nvPr/>
            </p:nvSpPr>
            <p:spPr>
              <a:xfrm>
                <a:off x="6505213" y="5828042"/>
                <a:ext cx="106984" cy="129844"/>
              </a:xfrm>
              <a:custGeom>
                <a:avLst/>
                <a:gdLst>
                  <a:gd name="connsiteX0" fmla="*/ 22688 w 106984"/>
                  <a:gd name="connsiteY0" fmla="*/ 124473 h 129844"/>
                  <a:gd name="connsiteX1" fmla="*/ 6000 w 106984"/>
                  <a:gd name="connsiteY1" fmla="*/ 109728 h 129844"/>
                  <a:gd name="connsiteX2" fmla="*/ 0 w 106984"/>
                  <a:gd name="connsiteY2" fmla="*/ 88468 h 129844"/>
                  <a:gd name="connsiteX3" fmla="*/ 14630 w 106984"/>
                  <a:gd name="connsiteY3" fmla="*/ 58236 h 129844"/>
                  <a:gd name="connsiteX4" fmla="*/ 52121 w 106984"/>
                  <a:gd name="connsiteY4" fmla="*/ 47434 h 129844"/>
                  <a:gd name="connsiteX5" fmla="*/ 72523 w 106984"/>
                  <a:gd name="connsiteY5" fmla="*/ 49892 h 129844"/>
                  <a:gd name="connsiteX6" fmla="*/ 87039 w 106984"/>
                  <a:gd name="connsiteY6" fmla="*/ 55321 h 129844"/>
                  <a:gd name="connsiteX7" fmla="*/ 87039 w 106984"/>
                  <a:gd name="connsiteY7" fmla="*/ 48920 h 129844"/>
                  <a:gd name="connsiteX8" fmla="*/ 82467 w 106984"/>
                  <a:gd name="connsiteY8" fmla="*/ 33090 h 129844"/>
                  <a:gd name="connsiteX9" fmla="*/ 70294 w 106984"/>
                  <a:gd name="connsiteY9" fmla="*/ 22288 h 129844"/>
                  <a:gd name="connsiteX10" fmla="*/ 53835 w 106984"/>
                  <a:gd name="connsiteY10" fmla="*/ 18459 h 129844"/>
                  <a:gd name="connsiteX11" fmla="*/ 21888 w 106984"/>
                  <a:gd name="connsiteY11" fmla="*/ 35433 h 129844"/>
                  <a:gd name="connsiteX12" fmla="*/ 4458 w 106984"/>
                  <a:gd name="connsiteY12" fmla="*/ 23889 h 129844"/>
                  <a:gd name="connsiteX13" fmla="*/ 24631 w 106984"/>
                  <a:gd name="connsiteY13" fmla="*/ 6286 h 129844"/>
                  <a:gd name="connsiteX14" fmla="*/ 52921 w 106984"/>
                  <a:gd name="connsiteY14" fmla="*/ 0 h 129844"/>
                  <a:gd name="connsiteX15" fmla="*/ 92468 w 106984"/>
                  <a:gd name="connsiteY15" fmla="*/ 13545 h 129844"/>
                  <a:gd name="connsiteX16" fmla="*/ 106985 w 106984"/>
                  <a:gd name="connsiteY16" fmla="*/ 49949 h 129844"/>
                  <a:gd name="connsiteX17" fmla="*/ 106985 w 106984"/>
                  <a:gd name="connsiteY17" fmla="*/ 125901 h 129844"/>
                  <a:gd name="connsiteX18" fmla="*/ 87097 w 106984"/>
                  <a:gd name="connsiteY18" fmla="*/ 125901 h 129844"/>
                  <a:gd name="connsiteX19" fmla="*/ 87097 w 106984"/>
                  <a:gd name="connsiteY19" fmla="*/ 107956 h 129844"/>
                  <a:gd name="connsiteX20" fmla="*/ 86125 w 106984"/>
                  <a:gd name="connsiteY20" fmla="*/ 107956 h 129844"/>
                  <a:gd name="connsiteX21" fmla="*/ 70123 w 106984"/>
                  <a:gd name="connsiteY21" fmla="*/ 123558 h 129844"/>
                  <a:gd name="connsiteX22" fmla="*/ 46748 w 106984"/>
                  <a:gd name="connsiteY22" fmla="*/ 129845 h 129844"/>
                  <a:gd name="connsiteX23" fmla="*/ 22688 w 106984"/>
                  <a:gd name="connsiteY23" fmla="*/ 124473 h 129844"/>
                  <a:gd name="connsiteX24" fmla="*/ 67037 w 106984"/>
                  <a:gd name="connsiteY24" fmla="*/ 106127 h 129844"/>
                  <a:gd name="connsiteX25" fmla="*/ 81439 w 106984"/>
                  <a:gd name="connsiteY25" fmla="*/ 92126 h 129844"/>
                  <a:gd name="connsiteX26" fmla="*/ 86982 w 106984"/>
                  <a:gd name="connsiteY26" fmla="*/ 72980 h 129844"/>
                  <a:gd name="connsiteX27" fmla="*/ 55264 w 106984"/>
                  <a:gd name="connsiteY27" fmla="*/ 64122 h 129844"/>
                  <a:gd name="connsiteX28" fmla="*/ 30575 w 106984"/>
                  <a:gd name="connsiteY28" fmla="*/ 71151 h 129844"/>
                  <a:gd name="connsiteX29" fmla="*/ 21374 w 106984"/>
                  <a:gd name="connsiteY29" fmla="*/ 88982 h 129844"/>
                  <a:gd name="connsiteX30" fmla="*/ 29490 w 106984"/>
                  <a:gd name="connsiteY30" fmla="*/ 105099 h 129844"/>
                  <a:gd name="connsiteX31" fmla="*/ 48406 w 106984"/>
                  <a:gd name="connsiteY31" fmla="*/ 111385 h 129844"/>
                  <a:gd name="connsiteX32" fmla="*/ 67037 w 106984"/>
                  <a:gd name="connsiteY32" fmla="*/ 106127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6984" h="129844">
                    <a:moveTo>
                      <a:pt x="22688" y="124473"/>
                    </a:moveTo>
                    <a:cubicBezTo>
                      <a:pt x="15545" y="120929"/>
                      <a:pt x="10001" y="116014"/>
                      <a:pt x="6000" y="109728"/>
                    </a:cubicBezTo>
                    <a:cubicBezTo>
                      <a:pt x="2000" y="103441"/>
                      <a:pt x="0" y="96355"/>
                      <a:pt x="0" y="88468"/>
                    </a:cubicBezTo>
                    <a:cubicBezTo>
                      <a:pt x="0" y="75552"/>
                      <a:pt x="4858" y="65436"/>
                      <a:pt x="14630" y="58236"/>
                    </a:cubicBezTo>
                    <a:cubicBezTo>
                      <a:pt x="24403" y="51035"/>
                      <a:pt x="36861" y="47434"/>
                      <a:pt x="52121" y="47434"/>
                    </a:cubicBezTo>
                    <a:cubicBezTo>
                      <a:pt x="59664" y="47434"/>
                      <a:pt x="66465" y="48234"/>
                      <a:pt x="72523" y="49892"/>
                    </a:cubicBezTo>
                    <a:cubicBezTo>
                      <a:pt x="78581" y="51549"/>
                      <a:pt x="83439" y="53321"/>
                      <a:pt x="87039" y="55321"/>
                    </a:cubicBezTo>
                    <a:lnTo>
                      <a:pt x="87039" y="48920"/>
                    </a:lnTo>
                    <a:cubicBezTo>
                      <a:pt x="87039" y="43034"/>
                      <a:pt x="85496" y="37719"/>
                      <a:pt x="82467" y="33090"/>
                    </a:cubicBezTo>
                    <a:cubicBezTo>
                      <a:pt x="79439" y="28403"/>
                      <a:pt x="75381" y="24803"/>
                      <a:pt x="70294" y="22288"/>
                    </a:cubicBezTo>
                    <a:cubicBezTo>
                      <a:pt x="65208" y="19774"/>
                      <a:pt x="59721" y="18459"/>
                      <a:pt x="53835" y="18459"/>
                    </a:cubicBezTo>
                    <a:cubicBezTo>
                      <a:pt x="39891" y="18459"/>
                      <a:pt x="29261" y="24117"/>
                      <a:pt x="21888" y="35433"/>
                    </a:cubicBezTo>
                    <a:lnTo>
                      <a:pt x="4458" y="23889"/>
                    </a:lnTo>
                    <a:cubicBezTo>
                      <a:pt x="9544" y="16345"/>
                      <a:pt x="16230" y="10515"/>
                      <a:pt x="24631" y="6286"/>
                    </a:cubicBezTo>
                    <a:cubicBezTo>
                      <a:pt x="32976" y="2115"/>
                      <a:pt x="42405" y="0"/>
                      <a:pt x="52921" y="0"/>
                    </a:cubicBezTo>
                    <a:cubicBezTo>
                      <a:pt x="69608" y="0"/>
                      <a:pt x="82810" y="4515"/>
                      <a:pt x="92468" y="13545"/>
                    </a:cubicBezTo>
                    <a:cubicBezTo>
                      <a:pt x="102127" y="22574"/>
                      <a:pt x="106985" y="34690"/>
                      <a:pt x="106985" y="49949"/>
                    </a:cubicBezTo>
                    <a:lnTo>
                      <a:pt x="106985" y="125901"/>
                    </a:lnTo>
                    <a:lnTo>
                      <a:pt x="87097" y="125901"/>
                    </a:lnTo>
                    <a:lnTo>
                      <a:pt x="87097" y="107956"/>
                    </a:lnTo>
                    <a:lnTo>
                      <a:pt x="86125" y="107956"/>
                    </a:lnTo>
                    <a:cubicBezTo>
                      <a:pt x="82182" y="114186"/>
                      <a:pt x="76866" y="119386"/>
                      <a:pt x="70123" y="123558"/>
                    </a:cubicBezTo>
                    <a:cubicBezTo>
                      <a:pt x="63379" y="127730"/>
                      <a:pt x="55607" y="129845"/>
                      <a:pt x="46748" y="129845"/>
                    </a:cubicBezTo>
                    <a:cubicBezTo>
                      <a:pt x="37776" y="129730"/>
                      <a:pt x="29775" y="127959"/>
                      <a:pt x="22688" y="124473"/>
                    </a:cubicBezTo>
                    <a:close/>
                    <a:moveTo>
                      <a:pt x="67037" y="106127"/>
                    </a:moveTo>
                    <a:cubicBezTo>
                      <a:pt x="72923" y="102698"/>
                      <a:pt x="77724" y="98012"/>
                      <a:pt x="81439" y="92126"/>
                    </a:cubicBezTo>
                    <a:cubicBezTo>
                      <a:pt x="85154" y="86239"/>
                      <a:pt x="86982" y="79838"/>
                      <a:pt x="86982" y="72980"/>
                    </a:cubicBezTo>
                    <a:cubicBezTo>
                      <a:pt x="77781" y="67094"/>
                      <a:pt x="67208" y="64122"/>
                      <a:pt x="55264" y="64122"/>
                    </a:cubicBezTo>
                    <a:cubicBezTo>
                      <a:pt x="44920" y="64122"/>
                      <a:pt x="36690" y="66465"/>
                      <a:pt x="30575" y="71151"/>
                    </a:cubicBezTo>
                    <a:cubicBezTo>
                      <a:pt x="24403" y="75838"/>
                      <a:pt x="21374" y="81782"/>
                      <a:pt x="21374" y="88982"/>
                    </a:cubicBezTo>
                    <a:cubicBezTo>
                      <a:pt x="21374" y="95555"/>
                      <a:pt x="24060" y="100927"/>
                      <a:pt x="29490" y="105099"/>
                    </a:cubicBezTo>
                    <a:cubicBezTo>
                      <a:pt x="34919" y="109271"/>
                      <a:pt x="41205" y="111385"/>
                      <a:pt x="48406" y="111385"/>
                    </a:cubicBezTo>
                    <a:cubicBezTo>
                      <a:pt x="54921" y="111328"/>
                      <a:pt x="61150" y="109614"/>
                      <a:pt x="67037" y="106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405A8E2-AE3A-930D-0C72-6027EF2299F4}"/>
                  </a:ext>
                </a:extLst>
              </p:cNvPr>
              <p:cNvSpPr/>
              <p:nvPr/>
            </p:nvSpPr>
            <p:spPr>
              <a:xfrm>
                <a:off x="6639630" y="5831929"/>
                <a:ext cx="106413" cy="125844"/>
              </a:xfrm>
              <a:custGeom>
                <a:avLst/>
                <a:gdLst>
                  <a:gd name="connsiteX0" fmla="*/ 11658 w 106413"/>
                  <a:gd name="connsiteY0" fmla="*/ 112814 h 125844"/>
                  <a:gd name="connsiteX1" fmla="*/ 0 w 106413"/>
                  <a:gd name="connsiteY1" fmla="*/ 76695 h 125844"/>
                  <a:gd name="connsiteX2" fmla="*/ 0 w 106413"/>
                  <a:gd name="connsiteY2" fmla="*/ 0 h 125844"/>
                  <a:gd name="connsiteX3" fmla="*/ 20916 w 106413"/>
                  <a:gd name="connsiteY3" fmla="*/ 0 h 125844"/>
                  <a:gd name="connsiteX4" fmla="*/ 20916 w 106413"/>
                  <a:gd name="connsiteY4" fmla="*/ 73266 h 125844"/>
                  <a:gd name="connsiteX5" fmla="*/ 51149 w 106413"/>
                  <a:gd name="connsiteY5" fmla="*/ 106927 h 125844"/>
                  <a:gd name="connsiteX6" fmla="*/ 69209 w 106413"/>
                  <a:gd name="connsiteY6" fmla="*/ 101270 h 125844"/>
                  <a:gd name="connsiteX7" fmla="*/ 81496 w 106413"/>
                  <a:gd name="connsiteY7" fmla="*/ 86525 h 125844"/>
                  <a:gd name="connsiteX8" fmla="*/ 85782 w 106413"/>
                  <a:gd name="connsiteY8" fmla="*/ 67380 h 125844"/>
                  <a:gd name="connsiteX9" fmla="*/ 85782 w 106413"/>
                  <a:gd name="connsiteY9" fmla="*/ 0 h 125844"/>
                  <a:gd name="connsiteX10" fmla="*/ 106413 w 106413"/>
                  <a:gd name="connsiteY10" fmla="*/ 0 h 125844"/>
                  <a:gd name="connsiteX11" fmla="*/ 106413 w 106413"/>
                  <a:gd name="connsiteY11" fmla="*/ 121901 h 125844"/>
                  <a:gd name="connsiteX12" fmla="*/ 86753 w 106413"/>
                  <a:gd name="connsiteY12" fmla="*/ 121901 h 125844"/>
                  <a:gd name="connsiteX13" fmla="*/ 86753 w 106413"/>
                  <a:gd name="connsiteY13" fmla="*/ 103727 h 125844"/>
                  <a:gd name="connsiteX14" fmla="*/ 85782 w 106413"/>
                  <a:gd name="connsiteY14" fmla="*/ 103727 h 125844"/>
                  <a:gd name="connsiteX15" fmla="*/ 69437 w 106413"/>
                  <a:gd name="connsiteY15" fmla="*/ 119443 h 125844"/>
                  <a:gd name="connsiteX16" fmla="*/ 45948 w 106413"/>
                  <a:gd name="connsiteY16" fmla="*/ 125844 h 125844"/>
                  <a:gd name="connsiteX17" fmla="*/ 11658 w 106413"/>
                  <a:gd name="connsiteY17" fmla="*/ 112814 h 1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413" h="125844">
                    <a:moveTo>
                      <a:pt x="11658" y="112814"/>
                    </a:moveTo>
                    <a:cubicBezTo>
                      <a:pt x="3886" y="104127"/>
                      <a:pt x="0" y="92069"/>
                      <a:pt x="0" y="76695"/>
                    </a:cubicBezTo>
                    <a:lnTo>
                      <a:pt x="0" y="0"/>
                    </a:lnTo>
                    <a:lnTo>
                      <a:pt x="20916" y="0"/>
                    </a:lnTo>
                    <a:lnTo>
                      <a:pt x="20916" y="73266"/>
                    </a:lnTo>
                    <a:cubicBezTo>
                      <a:pt x="20916" y="95726"/>
                      <a:pt x="30975" y="106927"/>
                      <a:pt x="51149" y="106927"/>
                    </a:cubicBezTo>
                    <a:cubicBezTo>
                      <a:pt x="57893" y="106927"/>
                      <a:pt x="63893" y="105042"/>
                      <a:pt x="69209" y="101270"/>
                    </a:cubicBezTo>
                    <a:cubicBezTo>
                      <a:pt x="74523" y="97498"/>
                      <a:pt x="78638" y="92583"/>
                      <a:pt x="81496" y="86525"/>
                    </a:cubicBezTo>
                    <a:cubicBezTo>
                      <a:pt x="84353" y="80467"/>
                      <a:pt x="85782" y="74066"/>
                      <a:pt x="85782" y="67380"/>
                    </a:cubicBezTo>
                    <a:lnTo>
                      <a:pt x="85782" y="0"/>
                    </a:lnTo>
                    <a:lnTo>
                      <a:pt x="106413" y="0"/>
                    </a:lnTo>
                    <a:lnTo>
                      <a:pt x="106413" y="121901"/>
                    </a:lnTo>
                    <a:lnTo>
                      <a:pt x="86753" y="121901"/>
                    </a:lnTo>
                    <a:lnTo>
                      <a:pt x="86753" y="103727"/>
                    </a:lnTo>
                    <a:lnTo>
                      <a:pt x="85782" y="103727"/>
                    </a:lnTo>
                    <a:cubicBezTo>
                      <a:pt x="82182" y="109957"/>
                      <a:pt x="76752" y="115214"/>
                      <a:pt x="69437" y="119443"/>
                    </a:cubicBezTo>
                    <a:cubicBezTo>
                      <a:pt x="62122" y="123730"/>
                      <a:pt x="54350" y="125844"/>
                      <a:pt x="45948" y="125844"/>
                    </a:cubicBezTo>
                    <a:cubicBezTo>
                      <a:pt x="30860" y="125844"/>
                      <a:pt x="19430" y="121501"/>
                      <a:pt x="11658" y="1128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D182195-2241-71F8-7D83-28C6A5274D56}"/>
                  </a:ext>
                </a:extLst>
              </p:cNvPr>
              <p:cNvSpPr/>
              <p:nvPr/>
            </p:nvSpPr>
            <p:spPr>
              <a:xfrm>
                <a:off x="6768674" y="5827985"/>
                <a:ext cx="120700" cy="182937"/>
              </a:xfrm>
              <a:custGeom>
                <a:avLst/>
                <a:gdLst>
                  <a:gd name="connsiteX0" fmla="*/ 24289 w 120700"/>
                  <a:gd name="connsiteY0" fmla="*/ 172307 h 182937"/>
                  <a:gd name="connsiteX1" fmla="*/ 5372 w 120700"/>
                  <a:gd name="connsiteY1" fmla="*/ 147733 h 182937"/>
                  <a:gd name="connsiteX2" fmla="*/ 24803 w 120700"/>
                  <a:gd name="connsiteY2" fmla="*/ 139617 h 182937"/>
                  <a:gd name="connsiteX3" fmla="*/ 37948 w 120700"/>
                  <a:gd name="connsiteY3" fmla="*/ 157220 h 182937"/>
                  <a:gd name="connsiteX4" fmla="*/ 60464 w 120700"/>
                  <a:gd name="connsiteY4" fmla="*/ 163963 h 182937"/>
                  <a:gd name="connsiteX5" fmla="*/ 90354 w 120700"/>
                  <a:gd name="connsiteY5" fmla="*/ 152705 h 182937"/>
                  <a:gd name="connsiteX6" fmla="*/ 100813 w 120700"/>
                  <a:gd name="connsiteY6" fmla="*/ 121215 h 182937"/>
                  <a:gd name="connsiteX7" fmla="*/ 100813 w 120700"/>
                  <a:gd name="connsiteY7" fmla="*/ 108185 h 182937"/>
                  <a:gd name="connsiteX8" fmla="*/ 99841 w 120700"/>
                  <a:gd name="connsiteY8" fmla="*/ 108185 h 182937"/>
                  <a:gd name="connsiteX9" fmla="*/ 82868 w 120700"/>
                  <a:gd name="connsiteY9" fmla="*/ 123672 h 182937"/>
                  <a:gd name="connsiteX10" fmla="*/ 57779 w 120700"/>
                  <a:gd name="connsiteY10" fmla="*/ 129845 h 182937"/>
                  <a:gd name="connsiteX11" fmla="*/ 29032 w 120700"/>
                  <a:gd name="connsiteY11" fmla="*/ 121444 h 182937"/>
                  <a:gd name="connsiteX12" fmla="*/ 7887 w 120700"/>
                  <a:gd name="connsiteY12" fmla="*/ 98241 h 182937"/>
                  <a:gd name="connsiteX13" fmla="*/ 0 w 120700"/>
                  <a:gd name="connsiteY13" fmla="*/ 64922 h 182937"/>
                  <a:gd name="connsiteX14" fmla="*/ 7887 w 120700"/>
                  <a:gd name="connsiteY14" fmla="*/ 31604 h 182937"/>
                  <a:gd name="connsiteX15" fmla="*/ 29032 w 120700"/>
                  <a:gd name="connsiteY15" fmla="*/ 8401 h 182937"/>
                  <a:gd name="connsiteX16" fmla="*/ 57779 w 120700"/>
                  <a:gd name="connsiteY16" fmla="*/ 0 h 182937"/>
                  <a:gd name="connsiteX17" fmla="*/ 82868 w 120700"/>
                  <a:gd name="connsiteY17" fmla="*/ 6172 h 182937"/>
                  <a:gd name="connsiteX18" fmla="*/ 99841 w 120700"/>
                  <a:gd name="connsiteY18" fmla="*/ 21660 h 182937"/>
                  <a:gd name="connsiteX19" fmla="*/ 100813 w 120700"/>
                  <a:gd name="connsiteY19" fmla="*/ 21660 h 182937"/>
                  <a:gd name="connsiteX20" fmla="*/ 100813 w 120700"/>
                  <a:gd name="connsiteY20" fmla="*/ 3943 h 182937"/>
                  <a:gd name="connsiteX21" fmla="*/ 120701 w 120700"/>
                  <a:gd name="connsiteY21" fmla="*/ 3943 h 182937"/>
                  <a:gd name="connsiteX22" fmla="*/ 120701 w 120700"/>
                  <a:gd name="connsiteY22" fmla="*/ 120929 h 182937"/>
                  <a:gd name="connsiteX23" fmla="*/ 112814 w 120700"/>
                  <a:gd name="connsiteY23" fmla="*/ 155105 h 182937"/>
                  <a:gd name="connsiteX24" fmla="*/ 91326 w 120700"/>
                  <a:gd name="connsiteY24" fmla="*/ 176022 h 182937"/>
                  <a:gd name="connsiteX25" fmla="*/ 60464 w 120700"/>
                  <a:gd name="connsiteY25" fmla="*/ 182937 h 182937"/>
                  <a:gd name="connsiteX26" fmla="*/ 24289 w 120700"/>
                  <a:gd name="connsiteY26" fmla="*/ 172307 h 182937"/>
                  <a:gd name="connsiteX27" fmla="*/ 80810 w 120700"/>
                  <a:gd name="connsiteY27" fmla="*/ 105327 h 182937"/>
                  <a:gd name="connsiteX28" fmla="*/ 95440 w 120700"/>
                  <a:gd name="connsiteY28" fmla="*/ 89382 h 182937"/>
                  <a:gd name="connsiteX29" fmla="*/ 100984 w 120700"/>
                  <a:gd name="connsiteY29" fmla="*/ 64922 h 182937"/>
                  <a:gd name="connsiteX30" fmla="*/ 95440 w 120700"/>
                  <a:gd name="connsiteY30" fmla="*/ 40348 h 182937"/>
                  <a:gd name="connsiteX31" fmla="*/ 80810 w 120700"/>
                  <a:gd name="connsiteY31" fmla="*/ 24403 h 182937"/>
                  <a:gd name="connsiteX32" fmla="*/ 60922 w 120700"/>
                  <a:gd name="connsiteY32" fmla="*/ 18974 h 182937"/>
                  <a:gd name="connsiteX33" fmla="*/ 41034 w 120700"/>
                  <a:gd name="connsiteY33" fmla="*/ 24517 h 182937"/>
                  <a:gd name="connsiteX34" fmla="*/ 26403 w 120700"/>
                  <a:gd name="connsiteY34" fmla="*/ 40462 h 182937"/>
                  <a:gd name="connsiteX35" fmla="*/ 20860 w 120700"/>
                  <a:gd name="connsiteY35" fmla="*/ 64922 h 182937"/>
                  <a:gd name="connsiteX36" fmla="*/ 26403 w 120700"/>
                  <a:gd name="connsiteY36" fmla="*/ 89382 h 182937"/>
                  <a:gd name="connsiteX37" fmla="*/ 41034 w 120700"/>
                  <a:gd name="connsiteY37" fmla="*/ 105327 h 182937"/>
                  <a:gd name="connsiteX38" fmla="*/ 60922 w 120700"/>
                  <a:gd name="connsiteY38" fmla="*/ 110871 h 182937"/>
                  <a:gd name="connsiteX39" fmla="*/ 80810 w 120700"/>
                  <a:gd name="connsiteY39" fmla="*/ 105327 h 182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0700" h="182937">
                    <a:moveTo>
                      <a:pt x="24289" y="172307"/>
                    </a:moveTo>
                    <a:cubicBezTo>
                      <a:pt x="14973" y="165278"/>
                      <a:pt x="8630" y="157048"/>
                      <a:pt x="5372" y="147733"/>
                    </a:cubicBezTo>
                    <a:lnTo>
                      <a:pt x="24803" y="139617"/>
                    </a:lnTo>
                    <a:cubicBezTo>
                      <a:pt x="27261" y="146818"/>
                      <a:pt x="31661" y="152705"/>
                      <a:pt x="37948" y="157220"/>
                    </a:cubicBezTo>
                    <a:cubicBezTo>
                      <a:pt x="44234" y="161734"/>
                      <a:pt x="51778" y="163963"/>
                      <a:pt x="60464" y="163963"/>
                    </a:cubicBezTo>
                    <a:cubicBezTo>
                      <a:pt x="73380" y="163963"/>
                      <a:pt x="83382" y="160191"/>
                      <a:pt x="90354" y="152705"/>
                    </a:cubicBezTo>
                    <a:cubicBezTo>
                      <a:pt x="97327" y="145218"/>
                      <a:pt x="100813" y="134703"/>
                      <a:pt x="100813" y="121215"/>
                    </a:cubicBezTo>
                    <a:lnTo>
                      <a:pt x="100813" y="108185"/>
                    </a:lnTo>
                    <a:lnTo>
                      <a:pt x="99841" y="108185"/>
                    </a:lnTo>
                    <a:cubicBezTo>
                      <a:pt x="95898" y="114414"/>
                      <a:pt x="90240" y="119558"/>
                      <a:pt x="82868" y="123672"/>
                    </a:cubicBezTo>
                    <a:cubicBezTo>
                      <a:pt x="75495" y="127787"/>
                      <a:pt x="67151" y="129845"/>
                      <a:pt x="57779" y="129845"/>
                    </a:cubicBezTo>
                    <a:cubicBezTo>
                      <a:pt x="47435" y="129845"/>
                      <a:pt x="37890" y="127044"/>
                      <a:pt x="29032" y="121444"/>
                    </a:cubicBezTo>
                    <a:cubicBezTo>
                      <a:pt x="20174" y="115843"/>
                      <a:pt x="13145" y="108128"/>
                      <a:pt x="7887" y="98241"/>
                    </a:cubicBezTo>
                    <a:cubicBezTo>
                      <a:pt x="2629" y="88354"/>
                      <a:pt x="0" y="77267"/>
                      <a:pt x="0" y="64922"/>
                    </a:cubicBezTo>
                    <a:cubicBezTo>
                      <a:pt x="0" y="52578"/>
                      <a:pt x="2629" y="41491"/>
                      <a:pt x="7887" y="31604"/>
                    </a:cubicBezTo>
                    <a:cubicBezTo>
                      <a:pt x="13145" y="21717"/>
                      <a:pt x="20174" y="14001"/>
                      <a:pt x="29032" y="8401"/>
                    </a:cubicBezTo>
                    <a:cubicBezTo>
                      <a:pt x="37890" y="2800"/>
                      <a:pt x="47492" y="0"/>
                      <a:pt x="57779" y="0"/>
                    </a:cubicBezTo>
                    <a:cubicBezTo>
                      <a:pt x="67094" y="0"/>
                      <a:pt x="75495" y="2057"/>
                      <a:pt x="82868" y="6172"/>
                    </a:cubicBezTo>
                    <a:cubicBezTo>
                      <a:pt x="90240" y="10287"/>
                      <a:pt x="95898" y="15430"/>
                      <a:pt x="99841" y="21660"/>
                    </a:cubicBezTo>
                    <a:lnTo>
                      <a:pt x="100813" y="21660"/>
                    </a:lnTo>
                    <a:lnTo>
                      <a:pt x="100813" y="3943"/>
                    </a:lnTo>
                    <a:lnTo>
                      <a:pt x="120701" y="3943"/>
                    </a:lnTo>
                    <a:lnTo>
                      <a:pt x="120701" y="120929"/>
                    </a:lnTo>
                    <a:cubicBezTo>
                      <a:pt x="120701" y="134360"/>
                      <a:pt x="118072" y="145733"/>
                      <a:pt x="112814" y="155105"/>
                    </a:cubicBezTo>
                    <a:cubicBezTo>
                      <a:pt x="107556" y="164420"/>
                      <a:pt x="100412" y="171393"/>
                      <a:pt x="91326" y="176022"/>
                    </a:cubicBezTo>
                    <a:cubicBezTo>
                      <a:pt x="82239" y="180594"/>
                      <a:pt x="71952" y="182937"/>
                      <a:pt x="60464" y="182937"/>
                    </a:cubicBezTo>
                    <a:cubicBezTo>
                      <a:pt x="45663" y="182880"/>
                      <a:pt x="33661" y="179394"/>
                      <a:pt x="24289" y="172307"/>
                    </a:cubicBezTo>
                    <a:close/>
                    <a:moveTo>
                      <a:pt x="80810" y="105327"/>
                    </a:moveTo>
                    <a:cubicBezTo>
                      <a:pt x="86868" y="101613"/>
                      <a:pt x="91726" y="96298"/>
                      <a:pt x="95440" y="89382"/>
                    </a:cubicBezTo>
                    <a:cubicBezTo>
                      <a:pt x="99155" y="82467"/>
                      <a:pt x="100984" y="74295"/>
                      <a:pt x="100984" y="64922"/>
                    </a:cubicBezTo>
                    <a:cubicBezTo>
                      <a:pt x="100984" y="55550"/>
                      <a:pt x="99155" y="47320"/>
                      <a:pt x="95440" y="40348"/>
                    </a:cubicBezTo>
                    <a:cubicBezTo>
                      <a:pt x="91783" y="33375"/>
                      <a:pt x="86868" y="28060"/>
                      <a:pt x="80810" y="24403"/>
                    </a:cubicBezTo>
                    <a:cubicBezTo>
                      <a:pt x="74752" y="20802"/>
                      <a:pt x="68123" y="18974"/>
                      <a:pt x="60922" y="18974"/>
                    </a:cubicBezTo>
                    <a:cubicBezTo>
                      <a:pt x="53721" y="18974"/>
                      <a:pt x="47092" y="20802"/>
                      <a:pt x="41034" y="24517"/>
                    </a:cubicBezTo>
                    <a:cubicBezTo>
                      <a:pt x="34976" y="28232"/>
                      <a:pt x="30118" y="33547"/>
                      <a:pt x="26403" y="40462"/>
                    </a:cubicBezTo>
                    <a:cubicBezTo>
                      <a:pt x="22688" y="47377"/>
                      <a:pt x="20860" y="55550"/>
                      <a:pt x="20860" y="64922"/>
                    </a:cubicBezTo>
                    <a:cubicBezTo>
                      <a:pt x="20860" y="74295"/>
                      <a:pt x="22688" y="82467"/>
                      <a:pt x="26403" y="89382"/>
                    </a:cubicBezTo>
                    <a:cubicBezTo>
                      <a:pt x="30061" y="96298"/>
                      <a:pt x="34976" y="101613"/>
                      <a:pt x="41034" y="105327"/>
                    </a:cubicBezTo>
                    <a:cubicBezTo>
                      <a:pt x="47092" y="109042"/>
                      <a:pt x="53721" y="110871"/>
                      <a:pt x="60922" y="110871"/>
                    </a:cubicBezTo>
                    <a:cubicBezTo>
                      <a:pt x="68123" y="110871"/>
                      <a:pt x="74752" y="109042"/>
                      <a:pt x="80810" y="1053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A5F3043-1DD1-6AB4-6B7D-277686E1C094}"/>
                  </a:ext>
                </a:extLst>
              </p:cNvPr>
              <p:cNvSpPr/>
              <p:nvPr/>
            </p:nvSpPr>
            <p:spPr>
              <a:xfrm>
                <a:off x="6911721" y="5828042"/>
                <a:ext cx="106984" cy="129844"/>
              </a:xfrm>
              <a:custGeom>
                <a:avLst/>
                <a:gdLst>
                  <a:gd name="connsiteX0" fmla="*/ 22688 w 106984"/>
                  <a:gd name="connsiteY0" fmla="*/ 124473 h 129844"/>
                  <a:gd name="connsiteX1" fmla="*/ 6000 w 106984"/>
                  <a:gd name="connsiteY1" fmla="*/ 109728 h 129844"/>
                  <a:gd name="connsiteX2" fmla="*/ 0 w 106984"/>
                  <a:gd name="connsiteY2" fmla="*/ 88468 h 129844"/>
                  <a:gd name="connsiteX3" fmla="*/ 14630 w 106984"/>
                  <a:gd name="connsiteY3" fmla="*/ 58236 h 129844"/>
                  <a:gd name="connsiteX4" fmla="*/ 52121 w 106984"/>
                  <a:gd name="connsiteY4" fmla="*/ 47434 h 129844"/>
                  <a:gd name="connsiteX5" fmla="*/ 72523 w 106984"/>
                  <a:gd name="connsiteY5" fmla="*/ 49892 h 129844"/>
                  <a:gd name="connsiteX6" fmla="*/ 87039 w 106984"/>
                  <a:gd name="connsiteY6" fmla="*/ 55321 h 129844"/>
                  <a:gd name="connsiteX7" fmla="*/ 87039 w 106984"/>
                  <a:gd name="connsiteY7" fmla="*/ 48920 h 129844"/>
                  <a:gd name="connsiteX8" fmla="*/ 82467 w 106984"/>
                  <a:gd name="connsiteY8" fmla="*/ 33090 h 129844"/>
                  <a:gd name="connsiteX9" fmla="*/ 70294 w 106984"/>
                  <a:gd name="connsiteY9" fmla="*/ 22288 h 129844"/>
                  <a:gd name="connsiteX10" fmla="*/ 53835 w 106984"/>
                  <a:gd name="connsiteY10" fmla="*/ 18459 h 129844"/>
                  <a:gd name="connsiteX11" fmla="*/ 21888 w 106984"/>
                  <a:gd name="connsiteY11" fmla="*/ 35433 h 129844"/>
                  <a:gd name="connsiteX12" fmla="*/ 4458 w 106984"/>
                  <a:gd name="connsiteY12" fmla="*/ 23889 h 129844"/>
                  <a:gd name="connsiteX13" fmla="*/ 24631 w 106984"/>
                  <a:gd name="connsiteY13" fmla="*/ 6286 h 129844"/>
                  <a:gd name="connsiteX14" fmla="*/ 52921 w 106984"/>
                  <a:gd name="connsiteY14" fmla="*/ 0 h 129844"/>
                  <a:gd name="connsiteX15" fmla="*/ 92468 w 106984"/>
                  <a:gd name="connsiteY15" fmla="*/ 13545 h 129844"/>
                  <a:gd name="connsiteX16" fmla="*/ 106985 w 106984"/>
                  <a:gd name="connsiteY16" fmla="*/ 49949 h 129844"/>
                  <a:gd name="connsiteX17" fmla="*/ 106985 w 106984"/>
                  <a:gd name="connsiteY17" fmla="*/ 125901 h 129844"/>
                  <a:gd name="connsiteX18" fmla="*/ 87097 w 106984"/>
                  <a:gd name="connsiteY18" fmla="*/ 125901 h 129844"/>
                  <a:gd name="connsiteX19" fmla="*/ 87097 w 106984"/>
                  <a:gd name="connsiteY19" fmla="*/ 107956 h 129844"/>
                  <a:gd name="connsiteX20" fmla="*/ 86125 w 106984"/>
                  <a:gd name="connsiteY20" fmla="*/ 107956 h 129844"/>
                  <a:gd name="connsiteX21" fmla="*/ 70123 w 106984"/>
                  <a:gd name="connsiteY21" fmla="*/ 123558 h 129844"/>
                  <a:gd name="connsiteX22" fmla="*/ 46748 w 106984"/>
                  <a:gd name="connsiteY22" fmla="*/ 129845 h 129844"/>
                  <a:gd name="connsiteX23" fmla="*/ 22688 w 106984"/>
                  <a:gd name="connsiteY23" fmla="*/ 124473 h 129844"/>
                  <a:gd name="connsiteX24" fmla="*/ 67094 w 106984"/>
                  <a:gd name="connsiteY24" fmla="*/ 106127 h 129844"/>
                  <a:gd name="connsiteX25" fmla="*/ 81496 w 106984"/>
                  <a:gd name="connsiteY25" fmla="*/ 92126 h 129844"/>
                  <a:gd name="connsiteX26" fmla="*/ 87039 w 106984"/>
                  <a:gd name="connsiteY26" fmla="*/ 72980 h 129844"/>
                  <a:gd name="connsiteX27" fmla="*/ 55321 w 106984"/>
                  <a:gd name="connsiteY27" fmla="*/ 64122 h 129844"/>
                  <a:gd name="connsiteX28" fmla="*/ 30632 w 106984"/>
                  <a:gd name="connsiteY28" fmla="*/ 71151 h 129844"/>
                  <a:gd name="connsiteX29" fmla="*/ 21431 w 106984"/>
                  <a:gd name="connsiteY29" fmla="*/ 88982 h 129844"/>
                  <a:gd name="connsiteX30" fmla="*/ 29546 w 106984"/>
                  <a:gd name="connsiteY30" fmla="*/ 105099 h 129844"/>
                  <a:gd name="connsiteX31" fmla="*/ 48463 w 106984"/>
                  <a:gd name="connsiteY31" fmla="*/ 111385 h 129844"/>
                  <a:gd name="connsiteX32" fmla="*/ 67094 w 106984"/>
                  <a:gd name="connsiteY32" fmla="*/ 106127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6984" h="129844">
                    <a:moveTo>
                      <a:pt x="22688" y="124473"/>
                    </a:moveTo>
                    <a:cubicBezTo>
                      <a:pt x="15545" y="120929"/>
                      <a:pt x="10001" y="116014"/>
                      <a:pt x="6000" y="109728"/>
                    </a:cubicBezTo>
                    <a:cubicBezTo>
                      <a:pt x="2000" y="103441"/>
                      <a:pt x="0" y="96355"/>
                      <a:pt x="0" y="88468"/>
                    </a:cubicBezTo>
                    <a:cubicBezTo>
                      <a:pt x="0" y="75552"/>
                      <a:pt x="4858" y="65436"/>
                      <a:pt x="14630" y="58236"/>
                    </a:cubicBezTo>
                    <a:cubicBezTo>
                      <a:pt x="24403" y="51035"/>
                      <a:pt x="36861" y="47434"/>
                      <a:pt x="52121" y="47434"/>
                    </a:cubicBezTo>
                    <a:cubicBezTo>
                      <a:pt x="59664" y="47434"/>
                      <a:pt x="66465" y="48234"/>
                      <a:pt x="72523" y="49892"/>
                    </a:cubicBezTo>
                    <a:cubicBezTo>
                      <a:pt x="78581" y="51549"/>
                      <a:pt x="83439" y="53321"/>
                      <a:pt x="87039" y="55321"/>
                    </a:cubicBezTo>
                    <a:lnTo>
                      <a:pt x="87039" y="48920"/>
                    </a:lnTo>
                    <a:cubicBezTo>
                      <a:pt x="87039" y="43034"/>
                      <a:pt x="85496" y="37719"/>
                      <a:pt x="82467" y="33090"/>
                    </a:cubicBezTo>
                    <a:cubicBezTo>
                      <a:pt x="79439" y="28403"/>
                      <a:pt x="75381" y="24803"/>
                      <a:pt x="70294" y="22288"/>
                    </a:cubicBezTo>
                    <a:cubicBezTo>
                      <a:pt x="65208" y="19774"/>
                      <a:pt x="59721" y="18459"/>
                      <a:pt x="53835" y="18459"/>
                    </a:cubicBezTo>
                    <a:cubicBezTo>
                      <a:pt x="39891" y="18459"/>
                      <a:pt x="29261" y="24117"/>
                      <a:pt x="21888" y="35433"/>
                    </a:cubicBezTo>
                    <a:lnTo>
                      <a:pt x="4458" y="23889"/>
                    </a:lnTo>
                    <a:cubicBezTo>
                      <a:pt x="9544" y="16345"/>
                      <a:pt x="16230" y="10515"/>
                      <a:pt x="24631" y="6286"/>
                    </a:cubicBezTo>
                    <a:cubicBezTo>
                      <a:pt x="32976" y="2115"/>
                      <a:pt x="42405" y="0"/>
                      <a:pt x="52921" y="0"/>
                    </a:cubicBezTo>
                    <a:cubicBezTo>
                      <a:pt x="69608" y="0"/>
                      <a:pt x="82810" y="4515"/>
                      <a:pt x="92468" y="13545"/>
                    </a:cubicBezTo>
                    <a:cubicBezTo>
                      <a:pt x="102127" y="22574"/>
                      <a:pt x="106985" y="34690"/>
                      <a:pt x="106985" y="49949"/>
                    </a:cubicBezTo>
                    <a:lnTo>
                      <a:pt x="106985" y="125901"/>
                    </a:lnTo>
                    <a:lnTo>
                      <a:pt x="87097" y="125901"/>
                    </a:lnTo>
                    <a:lnTo>
                      <a:pt x="87097" y="107956"/>
                    </a:lnTo>
                    <a:lnTo>
                      <a:pt x="86125" y="107956"/>
                    </a:lnTo>
                    <a:cubicBezTo>
                      <a:pt x="82182" y="114186"/>
                      <a:pt x="76866" y="119386"/>
                      <a:pt x="70123" y="123558"/>
                    </a:cubicBezTo>
                    <a:cubicBezTo>
                      <a:pt x="63379" y="127730"/>
                      <a:pt x="55607" y="129845"/>
                      <a:pt x="46748" y="129845"/>
                    </a:cubicBezTo>
                    <a:cubicBezTo>
                      <a:pt x="37833" y="129730"/>
                      <a:pt x="29832" y="127959"/>
                      <a:pt x="22688" y="124473"/>
                    </a:cubicBezTo>
                    <a:close/>
                    <a:moveTo>
                      <a:pt x="67094" y="106127"/>
                    </a:moveTo>
                    <a:cubicBezTo>
                      <a:pt x="72981" y="102698"/>
                      <a:pt x="77781" y="98012"/>
                      <a:pt x="81496" y="92126"/>
                    </a:cubicBezTo>
                    <a:cubicBezTo>
                      <a:pt x="85211" y="86239"/>
                      <a:pt x="87039" y="79838"/>
                      <a:pt x="87039" y="72980"/>
                    </a:cubicBezTo>
                    <a:cubicBezTo>
                      <a:pt x="77838" y="67094"/>
                      <a:pt x="67266" y="64122"/>
                      <a:pt x="55321" y="64122"/>
                    </a:cubicBezTo>
                    <a:cubicBezTo>
                      <a:pt x="44977" y="64122"/>
                      <a:pt x="36747" y="66465"/>
                      <a:pt x="30632" y="71151"/>
                    </a:cubicBezTo>
                    <a:cubicBezTo>
                      <a:pt x="24460" y="75838"/>
                      <a:pt x="21431" y="81782"/>
                      <a:pt x="21431" y="88982"/>
                    </a:cubicBezTo>
                    <a:cubicBezTo>
                      <a:pt x="21431" y="95555"/>
                      <a:pt x="24117" y="100927"/>
                      <a:pt x="29546" y="105099"/>
                    </a:cubicBezTo>
                    <a:cubicBezTo>
                      <a:pt x="34976" y="109271"/>
                      <a:pt x="41262" y="111385"/>
                      <a:pt x="48463" y="111385"/>
                    </a:cubicBezTo>
                    <a:cubicBezTo>
                      <a:pt x="54921" y="111328"/>
                      <a:pt x="61150" y="109614"/>
                      <a:pt x="67094" y="106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052A7D19-09E5-88FB-A565-69C94446EA03}"/>
              </a:ext>
            </a:extLst>
          </p:cNvPr>
          <p:cNvSpPr txBox="1"/>
          <p:nvPr/>
        </p:nvSpPr>
        <p:spPr>
          <a:xfrm>
            <a:off x="380706" y="703091"/>
            <a:ext cx="1592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B84CE6B-8CE8-B463-64C7-C0D425A36FD0}"/>
              </a:ext>
            </a:extLst>
          </p:cNvPr>
          <p:cNvGrpSpPr/>
          <p:nvPr/>
        </p:nvGrpSpPr>
        <p:grpSpPr>
          <a:xfrm>
            <a:off x="6185726" y="1490766"/>
            <a:ext cx="5586350" cy="1905000"/>
            <a:chOff x="6185726" y="1216025"/>
            <a:chExt cx="5586350" cy="1905000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210C6AEB-9F8E-A3BF-17F6-1D18442DD160}"/>
                </a:ext>
              </a:extLst>
            </p:cNvPr>
            <p:cNvSpPr/>
            <p:nvPr/>
          </p:nvSpPr>
          <p:spPr>
            <a:xfrm>
              <a:off x="6185726" y="1216025"/>
              <a:ext cx="5586350" cy="1905000"/>
            </a:xfrm>
            <a:prstGeom prst="roundRect">
              <a:avLst>
                <a:gd name="adj" fmla="val 8289"/>
              </a:avLst>
            </a:prstGeom>
            <a:solidFill>
              <a:srgbClr val="29292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DBB4F33D-50BD-262F-729C-212C1AD6C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54842" y="1522534"/>
              <a:ext cx="542858" cy="542858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ABDC6A-5550-4A81-D551-0A509AC8D01B}"/>
                </a:ext>
              </a:extLst>
            </p:cNvPr>
            <p:cNvSpPr txBox="1"/>
            <p:nvPr/>
          </p:nvSpPr>
          <p:spPr>
            <a:xfrm>
              <a:off x="6997700" y="1501575"/>
              <a:ext cx="2095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bg1"/>
                  </a:solidFill>
                </a:rPr>
                <a:t>Shapes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9F74616-7F9B-8F8B-A58F-0912F789C75B}"/>
                </a:ext>
              </a:extLst>
            </p:cNvPr>
            <p:cNvSpPr txBox="1"/>
            <p:nvPr/>
          </p:nvSpPr>
          <p:spPr>
            <a:xfrm>
              <a:off x="6454841" y="2175092"/>
              <a:ext cx="50513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alpha val="68000"/>
                    </a:schemeClr>
                  </a:solidFill>
                </a:rPr>
                <a:t>Freeform shape tool, masks, pathfinder, shape fill (images, gradient), importing/exporting SVGs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8296C6E-EB1B-56F3-F63C-707FD1573CA8}"/>
              </a:ext>
            </a:extLst>
          </p:cNvPr>
          <p:cNvGrpSpPr/>
          <p:nvPr/>
        </p:nvGrpSpPr>
        <p:grpSpPr>
          <a:xfrm>
            <a:off x="380706" y="1490766"/>
            <a:ext cx="5586350" cy="1905000"/>
            <a:chOff x="6185726" y="1216025"/>
            <a:chExt cx="5586350" cy="1905000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254CBDF-E679-DCCC-C5F2-A8374157EE8D}"/>
                </a:ext>
              </a:extLst>
            </p:cNvPr>
            <p:cNvSpPr/>
            <p:nvPr/>
          </p:nvSpPr>
          <p:spPr>
            <a:xfrm>
              <a:off x="6185726" y="1216025"/>
              <a:ext cx="5586350" cy="1905000"/>
            </a:xfrm>
            <a:prstGeom prst="roundRect">
              <a:avLst>
                <a:gd name="adj" fmla="val 8289"/>
              </a:avLst>
            </a:prstGeom>
            <a:solidFill>
              <a:srgbClr val="29292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3CD11BF-6988-3D06-CF70-95B7D4B42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54842" y="1522534"/>
              <a:ext cx="542858" cy="542858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22DD5EE-B405-31DA-9394-31ECC2D75D6F}"/>
                </a:ext>
              </a:extLst>
            </p:cNvPr>
            <p:cNvSpPr txBox="1"/>
            <p:nvPr/>
          </p:nvSpPr>
          <p:spPr>
            <a:xfrm>
              <a:off x="6997700" y="1501575"/>
              <a:ext cx="2795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bg1"/>
                  </a:solidFill>
                </a:rPr>
                <a:t>Templating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B38F0-F5EC-D979-BE1B-C57A4A690224}"/>
                </a:ext>
              </a:extLst>
            </p:cNvPr>
            <p:cNvSpPr txBox="1"/>
            <p:nvPr/>
          </p:nvSpPr>
          <p:spPr>
            <a:xfrm>
              <a:off x="6454842" y="2175092"/>
              <a:ext cx="5051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alpha val="68000"/>
                    </a:schemeClr>
                  </a:solidFill>
                </a:rPr>
                <a:t>Slide master, color palette, slide size, global font, embedding fonts, saving as ppt template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5ABE1FE-CDE7-7C88-53BD-C811C28B4459}"/>
              </a:ext>
            </a:extLst>
          </p:cNvPr>
          <p:cNvGrpSpPr/>
          <p:nvPr/>
        </p:nvGrpSpPr>
        <p:grpSpPr>
          <a:xfrm>
            <a:off x="6185726" y="3635273"/>
            <a:ext cx="5586350" cy="1905000"/>
            <a:chOff x="6185726" y="1216025"/>
            <a:chExt cx="5586350" cy="1905000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A3B35A09-F71C-D3BC-9824-E11C1987F7E5}"/>
                </a:ext>
              </a:extLst>
            </p:cNvPr>
            <p:cNvSpPr/>
            <p:nvPr/>
          </p:nvSpPr>
          <p:spPr>
            <a:xfrm>
              <a:off x="6185726" y="1216025"/>
              <a:ext cx="5586350" cy="1905000"/>
            </a:xfrm>
            <a:prstGeom prst="roundRect">
              <a:avLst>
                <a:gd name="adj" fmla="val 8289"/>
              </a:avLst>
            </a:prstGeom>
            <a:solidFill>
              <a:srgbClr val="29292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54B5A779-B595-4ACF-0222-582E7AE6D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454842" y="1522534"/>
              <a:ext cx="542858" cy="542858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55C3AC8-18F4-3C9A-A1C2-DB2FE1A940D4}"/>
                </a:ext>
              </a:extLst>
            </p:cNvPr>
            <p:cNvSpPr txBox="1"/>
            <p:nvPr/>
          </p:nvSpPr>
          <p:spPr>
            <a:xfrm>
              <a:off x="6997700" y="1501575"/>
              <a:ext cx="368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bg1"/>
                  </a:solidFill>
                </a:rPr>
                <a:t>Interactivity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8E52BE2-AB05-AE6C-24E0-4B1348726763}"/>
                </a:ext>
              </a:extLst>
            </p:cNvPr>
            <p:cNvSpPr txBox="1"/>
            <p:nvPr/>
          </p:nvSpPr>
          <p:spPr>
            <a:xfrm>
              <a:off x="6454842" y="2175092"/>
              <a:ext cx="5051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alpha val="68000"/>
                    </a:schemeClr>
                  </a:solidFill>
                </a:rPr>
                <a:t>Action menu, hyperlinks, animation triggers, morph animation, 3d models, </a:t>
              </a:r>
              <a:r>
                <a:rPr lang="en-US" err="1">
                  <a:solidFill>
                    <a:schemeClr val="bg1">
                      <a:alpha val="68000"/>
                    </a:schemeClr>
                  </a:solidFill>
                </a:rPr>
                <a:t>BrightSlide</a:t>
              </a:r>
              <a:endParaRPr lang="en-US">
                <a:solidFill>
                  <a:schemeClr val="bg1">
                    <a:alpha val="68000"/>
                  </a:schemeClr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148951-B078-E958-5617-B4695B1ED9F4}"/>
              </a:ext>
            </a:extLst>
          </p:cNvPr>
          <p:cNvGrpSpPr/>
          <p:nvPr/>
        </p:nvGrpSpPr>
        <p:grpSpPr>
          <a:xfrm>
            <a:off x="380706" y="3635273"/>
            <a:ext cx="5586350" cy="1905000"/>
            <a:chOff x="6185726" y="1216025"/>
            <a:chExt cx="5586350" cy="1905000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D4FA3317-D2FC-5FC0-CD79-E064A40C6DD0}"/>
                </a:ext>
              </a:extLst>
            </p:cNvPr>
            <p:cNvSpPr/>
            <p:nvPr/>
          </p:nvSpPr>
          <p:spPr>
            <a:xfrm>
              <a:off x="6185726" y="1216025"/>
              <a:ext cx="5586350" cy="1905000"/>
            </a:xfrm>
            <a:prstGeom prst="roundRect">
              <a:avLst>
                <a:gd name="adj" fmla="val 8289"/>
              </a:avLst>
            </a:prstGeom>
            <a:solidFill>
              <a:srgbClr val="29292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E09BF96-A3B9-DA59-CB3F-49AAD9BDE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454842" y="1522534"/>
              <a:ext cx="542858" cy="542858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59A51A4-E5F9-FB56-3FAD-58C05D3C70DA}"/>
                </a:ext>
              </a:extLst>
            </p:cNvPr>
            <p:cNvSpPr txBox="1"/>
            <p:nvPr/>
          </p:nvSpPr>
          <p:spPr>
            <a:xfrm>
              <a:off x="6997700" y="1501575"/>
              <a:ext cx="38991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bg1"/>
                  </a:solidFill>
                </a:rPr>
                <a:t>Multimedia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6414E4F-3A8C-2633-0DE5-888391097751}"/>
                </a:ext>
              </a:extLst>
            </p:cNvPr>
            <p:cNvSpPr txBox="1"/>
            <p:nvPr/>
          </p:nvSpPr>
          <p:spPr>
            <a:xfrm>
              <a:off x="6454842" y="2175092"/>
              <a:ext cx="5051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alpha val="68000"/>
                    </a:schemeClr>
                  </a:solidFill>
                </a:rPr>
                <a:t>Remove image background, videos as backdrop, record voice, placing blurred images on shapes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0344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78E4D17B-768F-A3E5-5456-F86373C41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1BF36989-6918-9FD3-96F6-52232057A8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92" b="97500" l="1250" r="99427">
                        <a14:foregroundMark x1="7083" y1="55167" x2="1771" y2="97500"/>
                        <a14:foregroundMark x1="9167" y1="77667" x2="38047" y2="77292"/>
                        <a14:foregroundMark x1="38047" y1="77292" x2="95104" y2="81833"/>
                        <a14:foregroundMark x1="93229" y1="51500" x2="97604" y2="82750"/>
                        <a14:foregroundMark x1="97604" y1="82750" x2="89401" y2="89208"/>
                        <a14:foregroundMark x1="89401" y1="89208" x2="67031" y2="92958"/>
                        <a14:foregroundMark x1="67031" y1="92958" x2="99479" y2="91333"/>
                        <a14:foregroundMark x1="80000" y1="18833" x2="76354" y2="44167"/>
                        <a14:foregroundMark x1="25313" y1="86667" x2="1250" y2="91833"/>
                        <a14:foregroundMark x1="68125" y1="86333" x2="9792" y2="94833"/>
                        <a14:foregroundMark x1="9792" y1="94833" x2="9271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1F0BD8-06A5-9424-1CB4-4D03B154CDE4}"/>
              </a:ext>
            </a:extLst>
          </p:cNvPr>
          <p:cNvSpPr/>
          <p:nvPr/>
        </p:nvSpPr>
        <p:spPr>
          <a:xfrm>
            <a:off x="0" y="0"/>
            <a:ext cx="12192000" cy="364490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colorful paper&#10;&#10;Description automatically generated">
            <a:extLst>
              <a:ext uri="{FF2B5EF4-FFF2-40B4-BE49-F238E27FC236}">
                <a16:creationId xmlns:a16="http://schemas.microsoft.com/office/drawing/2014/main" id="{E20D5411-E509-E06D-A17E-15B4C0458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92" b="97500" l="1250" r="99427">
                        <a14:foregroundMark x1="7083" y1="55167" x2="1771" y2="97500"/>
                        <a14:foregroundMark x1="9167" y1="77667" x2="38047" y2="77292"/>
                        <a14:foregroundMark x1="38047" y1="77292" x2="95104" y2="81833"/>
                        <a14:foregroundMark x1="93229" y1="51500" x2="97604" y2="82750"/>
                        <a14:foregroundMark x1="97604" y1="82750" x2="89401" y2="89208"/>
                        <a14:foregroundMark x1="89401" y1="89208" x2="67031" y2="92958"/>
                        <a14:foregroundMark x1="67031" y1="92958" x2="99479" y2="91333"/>
                        <a14:foregroundMark x1="80000" y1="18833" x2="76354" y2="44167"/>
                        <a14:foregroundMark x1="25313" y1="86667" x2="1250" y2="91833"/>
                        <a14:foregroundMark x1="68125" y1="86333" x2="9792" y2="94833"/>
                        <a14:foregroundMark x1="9792" y1="94833" x2="9271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64896"/>
          <a:stretch/>
        </p:blipFill>
        <p:spPr>
          <a:xfrm>
            <a:off x="-1" y="0"/>
            <a:ext cx="4279901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F063EE9-3EB2-C6FE-1646-B946993B9E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2A7D19-09E5-88FB-A565-69C94446EA03}"/>
              </a:ext>
            </a:extLst>
          </p:cNvPr>
          <p:cNvSpPr txBox="1"/>
          <p:nvPr/>
        </p:nvSpPr>
        <p:spPr>
          <a:xfrm>
            <a:off x="-2" y="3167390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80E77A-4837-2FBF-E7A5-BEFEB55619A1}"/>
              </a:ext>
            </a:extLst>
          </p:cNvPr>
          <p:cNvGrpSpPr/>
          <p:nvPr/>
        </p:nvGrpSpPr>
        <p:grpSpPr>
          <a:xfrm>
            <a:off x="380706" y="6286500"/>
            <a:ext cx="2489788" cy="302822"/>
            <a:chOff x="2575990" y="8672630"/>
            <a:chExt cx="5821858" cy="708087"/>
          </a:xfrm>
        </p:grpSpPr>
        <p:grpSp>
          <p:nvGrpSpPr>
            <p:cNvPr id="3" name="Graphic 4">
              <a:extLst>
                <a:ext uri="{FF2B5EF4-FFF2-40B4-BE49-F238E27FC236}">
                  <a16:creationId xmlns:a16="http://schemas.microsoft.com/office/drawing/2014/main" id="{8D1E02F0-39F2-16A7-C328-604A772B2386}"/>
                </a:ext>
              </a:extLst>
            </p:cNvPr>
            <p:cNvGrpSpPr/>
            <p:nvPr/>
          </p:nvGrpSpPr>
          <p:grpSpPr>
            <a:xfrm>
              <a:off x="2575990" y="8672630"/>
              <a:ext cx="5821858" cy="369303"/>
              <a:chOff x="2575990" y="5302834"/>
              <a:chExt cx="5821858" cy="369303"/>
            </a:xfrm>
            <a:solidFill>
              <a:srgbClr val="FFFFFF"/>
            </a:solidFill>
          </p:grpSpPr>
          <p:grpSp>
            <p:nvGrpSpPr>
              <p:cNvPr id="40" name="Graphic 4">
                <a:extLst>
                  <a:ext uri="{FF2B5EF4-FFF2-40B4-BE49-F238E27FC236}">
                    <a16:creationId xmlns:a16="http://schemas.microsoft.com/office/drawing/2014/main" id="{E629D16B-53A8-6CA9-0B41-B83259381AC9}"/>
                  </a:ext>
                </a:extLst>
              </p:cNvPr>
              <p:cNvGrpSpPr/>
              <p:nvPr/>
            </p:nvGrpSpPr>
            <p:grpSpPr>
              <a:xfrm>
                <a:off x="2575990" y="5302834"/>
                <a:ext cx="691707" cy="334727"/>
                <a:chOff x="2575990" y="5302834"/>
                <a:chExt cx="691707" cy="334727"/>
              </a:xfrm>
              <a:solidFill>
                <a:srgbClr val="FFFFFF"/>
              </a:solidFill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942AE498-D50C-1BC3-39A3-A50B2F3ECB80}"/>
                    </a:ext>
                  </a:extLst>
                </p:cNvPr>
                <p:cNvSpPr/>
                <p:nvPr/>
              </p:nvSpPr>
              <p:spPr>
                <a:xfrm>
                  <a:off x="2575990" y="5414905"/>
                  <a:ext cx="304643" cy="222656"/>
                </a:xfrm>
                <a:custGeom>
                  <a:avLst/>
                  <a:gdLst>
                    <a:gd name="connsiteX0" fmla="*/ 276994 w 304643"/>
                    <a:gd name="connsiteY0" fmla="*/ 119501 h 222656"/>
                    <a:gd name="connsiteX1" fmla="*/ 82913 w 304643"/>
                    <a:gd name="connsiteY1" fmla="*/ 7429 h 222656"/>
                    <a:gd name="connsiteX2" fmla="*/ 55310 w 304643"/>
                    <a:gd name="connsiteY2" fmla="*/ 0 h 222656"/>
                    <a:gd name="connsiteX3" fmla="*/ 7418 w 304643"/>
                    <a:gd name="connsiteY3" fmla="*/ 27661 h 222656"/>
                    <a:gd name="connsiteX4" fmla="*/ 27649 w 304643"/>
                    <a:gd name="connsiteY4" fmla="*/ 103156 h 222656"/>
                    <a:gd name="connsiteX5" fmla="*/ 221730 w 304643"/>
                    <a:gd name="connsiteY5" fmla="*/ 215227 h 222656"/>
                    <a:gd name="connsiteX6" fmla="*/ 249334 w 304643"/>
                    <a:gd name="connsiteY6" fmla="*/ 222657 h 222656"/>
                    <a:gd name="connsiteX7" fmla="*/ 297225 w 304643"/>
                    <a:gd name="connsiteY7" fmla="*/ 194996 h 222656"/>
                    <a:gd name="connsiteX8" fmla="*/ 276994 w 304643"/>
                    <a:gd name="connsiteY8" fmla="*/ 119501 h 222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643" h="222656">
                      <a:moveTo>
                        <a:pt x="276994" y="119501"/>
                      </a:moveTo>
                      <a:lnTo>
                        <a:pt x="82913" y="7429"/>
                      </a:lnTo>
                      <a:cubicBezTo>
                        <a:pt x="74226" y="2400"/>
                        <a:pt x="64682" y="0"/>
                        <a:pt x="55310" y="0"/>
                      </a:cubicBezTo>
                      <a:cubicBezTo>
                        <a:pt x="36221" y="0"/>
                        <a:pt x="17648" y="9944"/>
                        <a:pt x="7418" y="27661"/>
                      </a:cubicBezTo>
                      <a:cubicBezTo>
                        <a:pt x="-7841" y="54121"/>
                        <a:pt x="1189" y="87897"/>
                        <a:pt x="27649" y="103156"/>
                      </a:cubicBezTo>
                      <a:lnTo>
                        <a:pt x="221730" y="215227"/>
                      </a:lnTo>
                      <a:cubicBezTo>
                        <a:pt x="230417" y="220256"/>
                        <a:pt x="239961" y="222657"/>
                        <a:pt x="249334" y="222657"/>
                      </a:cubicBezTo>
                      <a:cubicBezTo>
                        <a:pt x="268422" y="222657"/>
                        <a:pt x="286996" y="212769"/>
                        <a:pt x="297225" y="194996"/>
                      </a:cubicBezTo>
                      <a:cubicBezTo>
                        <a:pt x="312485" y="168535"/>
                        <a:pt x="303455" y="134760"/>
                        <a:pt x="276994" y="1195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5D419A5-AA6F-2286-A55C-0464C087725D}"/>
                    </a:ext>
                  </a:extLst>
                </p:cNvPr>
                <p:cNvSpPr/>
                <p:nvPr/>
              </p:nvSpPr>
              <p:spPr>
                <a:xfrm>
                  <a:off x="2963067" y="5302834"/>
                  <a:ext cx="304630" cy="222656"/>
                </a:xfrm>
                <a:custGeom>
                  <a:avLst/>
                  <a:gdLst>
                    <a:gd name="connsiteX0" fmla="*/ 276994 w 304630"/>
                    <a:gd name="connsiteY0" fmla="*/ 119501 h 222656"/>
                    <a:gd name="connsiteX1" fmla="*/ 82913 w 304630"/>
                    <a:gd name="connsiteY1" fmla="*/ 7429 h 222656"/>
                    <a:gd name="connsiteX2" fmla="*/ 55310 w 304630"/>
                    <a:gd name="connsiteY2" fmla="*/ 0 h 222656"/>
                    <a:gd name="connsiteX3" fmla="*/ 7418 w 304630"/>
                    <a:gd name="connsiteY3" fmla="*/ 27660 h 222656"/>
                    <a:gd name="connsiteX4" fmla="*/ 27649 w 304630"/>
                    <a:gd name="connsiteY4" fmla="*/ 103156 h 222656"/>
                    <a:gd name="connsiteX5" fmla="*/ 221730 w 304630"/>
                    <a:gd name="connsiteY5" fmla="*/ 215227 h 222656"/>
                    <a:gd name="connsiteX6" fmla="*/ 249334 w 304630"/>
                    <a:gd name="connsiteY6" fmla="*/ 222657 h 222656"/>
                    <a:gd name="connsiteX7" fmla="*/ 297225 w 304630"/>
                    <a:gd name="connsiteY7" fmla="*/ 194996 h 222656"/>
                    <a:gd name="connsiteX8" fmla="*/ 276994 w 304630"/>
                    <a:gd name="connsiteY8" fmla="*/ 119501 h 222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630" h="222656">
                      <a:moveTo>
                        <a:pt x="276994" y="119501"/>
                      </a:moveTo>
                      <a:lnTo>
                        <a:pt x="82913" y="7429"/>
                      </a:lnTo>
                      <a:cubicBezTo>
                        <a:pt x="74226" y="2400"/>
                        <a:pt x="64682" y="0"/>
                        <a:pt x="55310" y="0"/>
                      </a:cubicBezTo>
                      <a:cubicBezTo>
                        <a:pt x="36221" y="0"/>
                        <a:pt x="17648" y="9887"/>
                        <a:pt x="7418" y="27660"/>
                      </a:cubicBezTo>
                      <a:cubicBezTo>
                        <a:pt x="-7841" y="54064"/>
                        <a:pt x="1188" y="87897"/>
                        <a:pt x="27649" y="103156"/>
                      </a:cubicBezTo>
                      <a:lnTo>
                        <a:pt x="221730" y="215227"/>
                      </a:lnTo>
                      <a:cubicBezTo>
                        <a:pt x="230417" y="220256"/>
                        <a:pt x="239961" y="222657"/>
                        <a:pt x="249334" y="222657"/>
                      </a:cubicBezTo>
                      <a:cubicBezTo>
                        <a:pt x="268422" y="222657"/>
                        <a:pt x="286996" y="212769"/>
                        <a:pt x="297225" y="194996"/>
                      </a:cubicBezTo>
                      <a:cubicBezTo>
                        <a:pt x="312485" y="168535"/>
                        <a:pt x="303398" y="134760"/>
                        <a:pt x="276994" y="1195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7B2568DF-01FE-FC4E-E1E0-D9552D5FDEE1}"/>
                    </a:ext>
                  </a:extLst>
                </p:cNvPr>
                <p:cNvSpPr/>
                <p:nvPr/>
              </p:nvSpPr>
              <p:spPr>
                <a:xfrm>
                  <a:off x="2963010" y="5479084"/>
                  <a:ext cx="238932" cy="158477"/>
                </a:xfrm>
                <a:custGeom>
                  <a:avLst/>
                  <a:gdLst>
                    <a:gd name="connsiteX0" fmla="*/ 214072 w 238932"/>
                    <a:gd name="connsiteY0" fmla="*/ 52292 h 158477"/>
                    <a:gd name="connsiteX1" fmla="*/ 123489 w 238932"/>
                    <a:gd name="connsiteY1" fmla="*/ 0 h 158477"/>
                    <a:gd name="connsiteX2" fmla="*/ 27649 w 238932"/>
                    <a:gd name="connsiteY2" fmla="*/ 55322 h 158477"/>
                    <a:gd name="connsiteX3" fmla="*/ 7418 w 238932"/>
                    <a:gd name="connsiteY3" fmla="*/ 130816 h 158477"/>
                    <a:gd name="connsiteX4" fmla="*/ 55310 w 238932"/>
                    <a:gd name="connsiteY4" fmla="*/ 158477 h 158477"/>
                    <a:gd name="connsiteX5" fmla="*/ 82913 w 238932"/>
                    <a:gd name="connsiteY5" fmla="*/ 151048 h 158477"/>
                    <a:gd name="connsiteX6" fmla="*/ 238933 w 238932"/>
                    <a:gd name="connsiteY6" fmla="*/ 60979 h 158477"/>
                    <a:gd name="connsiteX7" fmla="*/ 214072 w 238932"/>
                    <a:gd name="connsiteY7" fmla="*/ 52292 h 15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932" h="158477">
                      <a:moveTo>
                        <a:pt x="214072" y="52292"/>
                      </a:moveTo>
                      <a:lnTo>
                        <a:pt x="123489" y="0"/>
                      </a:lnTo>
                      <a:lnTo>
                        <a:pt x="27649" y="55322"/>
                      </a:lnTo>
                      <a:cubicBezTo>
                        <a:pt x="1188" y="70580"/>
                        <a:pt x="-7841" y="104356"/>
                        <a:pt x="7418" y="130816"/>
                      </a:cubicBezTo>
                      <a:cubicBezTo>
                        <a:pt x="17648" y="148533"/>
                        <a:pt x="36221" y="158477"/>
                        <a:pt x="55310" y="158477"/>
                      </a:cubicBezTo>
                      <a:cubicBezTo>
                        <a:pt x="64682" y="158477"/>
                        <a:pt x="74169" y="156077"/>
                        <a:pt x="82913" y="151048"/>
                      </a:cubicBezTo>
                      <a:lnTo>
                        <a:pt x="238933" y="60979"/>
                      </a:lnTo>
                      <a:cubicBezTo>
                        <a:pt x="230246" y="59665"/>
                        <a:pt x="221788" y="56750"/>
                        <a:pt x="214072" y="522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A56F4A4-AD17-701E-7226-864AF76D0D37}"/>
                    </a:ext>
                  </a:extLst>
                </p:cNvPr>
                <p:cNvSpPr/>
                <p:nvPr/>
              </p:nvSpPr>
              <p:spPr>
                <a:xfrm>
                  <a:off x="2641758" y="5302858"/>
                  <a:ext cx="238932" cy="158452"/>
                </a:xfrm>
                <a:custGeom>
                  <a:avLst/>
                  <a:gdLst>
                    <a:gd name="connsiteX0" fmla="*/ 24860 w 238932"/>
                    <a:gd name="connsiteY0" fmla="*/ 106161 h 158452"/>
                    <a:gd name="connsiteX1" fmla="*/ 115443 w 238932"/>
                    <a:gd name="connsiteY1" fmla="*/ 158453 h 158452"/>
                    <a:gd name="connsiteX2" fmla="*/ 211284 w 238932"/>
                    <a:gd name="connsiteY2" fmla="*/ 103132 h 158452"/>
                    <a:gd name="connsiteX3" fmla="*/ 231515 w 238932"/>
                    <a:gd name="connsiteY3" fmla="*/ 27636 h 158452"/>
                    <a:gd name="connsiteX4" fmla="*/ 156019 w 238932"/>
                    <a:gd name="connsiteY4" fmla="*/ 7405 h 158452"/>
                    <a:gd name="connsiteX5" fmla="*/ 0 w 238932"/>
                    <a:gd name="connsiteY5" fmla="*/ 97474 h 158452"/>
                    <a:gd name="connsiteX6" fmla="*/ 24860 w 238932"/>
                    <a:gd name="connsiteY6" fmla="*/ 106161 h 158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8932" h="158452">
                      <a:moveTo>
                        <a:pt x="24860" y="106161"/>
                      </a:moveTo>
                      <a:lnTo>
                        <a:pt x="115443" y="158453"/>
                      </a:lnTo>
                      <a:lnTo>
                        <a:pt x="211284" y="103132"/>
                      </a:lnTo>
                      <a:cubicBezTo>
                        <a:pt x="237744" y="87873"/>
                        <a:pt x="246774" y="54097"/>
                        <a:pt x="231515" y="27636"/>
                      </a:cubicBezTo>
                      <a:cubicBezTo>
                        <a:pt x="216256" y="1233"/>
                        <a:pt x="182480" y="-7854"/>
                        <a:pt x="156019" y="7405"/>
                      </a:cubicBezTo>
                      <a:lnTo>
                        <a:pt x="0" y="97474"/>
                      </a:lnTo>
                      <a:cubicBezTo>
                        <a:pt x="8687" y="98788"/>
                        <a:pt x="17145" y="101703"/>
                        <a:pt x="24860" y="1061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aphic 4">
                <a:extLst>
                  <a:ext uri="{FF2B5EF4-FFF2-40B4-BE49-F238E27FC236}">
                    <a16:creationId xmlns:a16="http://schemas.microsoft.com/office/drawing/2014/main" id="{AA2116DB-B222-1A00-5868-C38F25E3376D}"/>
                  </a:ext>
                </a:extLst>
              </p:cNvPr>
              <p:cNvGrpSpPr/>
              <p:nvPr/>
            </p:nvGrpSpPr>
            <p:grpSpPr>
              <a:xfrm>
                <a:off x="3422542" y="5333923"/>
                <a:ext cx="4975307" cy="338213"/>
                <a:chOff x="3422542" y="5333923"/>
                <a:chExt cx="4975307" cy="338213"/>
              </a:xfrm>
              <a:solidFill>
                <a:srgbClr val="FFFFFF"/>
              </a:solidFill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49AA5B2-2A6B-CA43-66EB-C866DC2354F4}"/>
                    </a:ext>
                  </a:extLst>
                </p:cNvPr>
                <p:cNvSpPr/>
                <p:nvPr/>
              </p:nvSpPr>
              <p:spPr>
                <a:xfrm>
                  <a:off x="3422542" y="5333923"/>
                  <a:ext cx="253174" cy="262318"/>
                </a:xfrm>
                <a:custGeom>
                  <a:avLst/>
                  <a:gdLst>
                    <a:gd name="connsiteX0" fmla="*/ 64694 w 253174"/>
                    <a:gd name="connsiteY0" fmla="*/ 245116 h 262318"/>
                    <a:gd name="connsiteX1" fmla="*/ 17373 w 253174"/>
                    <a:gd name="connsiteY1" fmla="*/ 197796 h 262318"/>
                    <a:gd name="connsiteX2" fmla="*/ 0 w 253174"/>
                    <a:gd name="connsiteY2" fmla="*/ 131159 h 262318"/>
                    <a:gd name="connsiteX3" fmla="*/ 17373 w 253174"/>
                    <a:gd name="connsiteY3" fmla="*/ 64522 h 262318"/>
                    <a:gd name="connsiteX4" fmla="*/ 64694 w 253174"/>
                    <a:gd name="connsiteY4" fmla="*/ 17202 h 262318"/>
                    <a:gd name="connsiteX5" fmla="*/ 130073 w 253174"/>
                    <a:gd name="connsiteY5" fmla="*/ 0 h 262318"/>
                    <a:gd name="connsiteX6" fmla="*/ 182137 w 253174"/>
                    <a:gd name="connsiteY6" fmla="*/ 9830 h 262318"/>
                    <a:gd name="connsiteX7" fmla="*/ 222256 w 253174"/>
                    <a:gd name="connsiteY7" fmla="*/ 37548 h 262318"/>
                    <a:gd name="connsiteX8" fmla="*/ 200882 w 253174"/>
                    <a:gd name="connsiteY8" fmla="*/ 58922 h 262318"/>
                    <a:gd name="connsiteX9" fmla="*/ 170193 w 253174"/>
                    <a:gd name="connsiteY9" fmla="*/ 36290 h 262318"/>
                    <a:gd name="connsiteX10" fmla="*/ 130016 w 253174"/>
                    <a:gd name="connsiteY10" fmla="*/ 28403 h 262318"/>
                    <a:gd name="connsiteX11" fmla="*/ 80753 w 253174"/>
                    <a:gd name="connsiteY11" fmla="*/ 41205 h 262318"/>
                    <a:gd name="connsiteX12" fmla="*/ 43948 w 253174"/>
                    <a:gd name="connsiteY12" fmla="*/ 77324 h 262318"/>
                    <a:gd name="connsiteX13" fmla="*/ 30118 w 253174"/>
                    <a:gd name="connsiteY13" fmla="*/ 131159 h 262318"/>
                    <a:gd name="connsiteX14" fmla="*/ 43948 w 253174"/>
                    <a:gd name="connsiteY14" fmla="*/ 184995 h 262318"/>
                    <a:gd name="connsiteX15" fmla="*/ 80753 w 253174"/>
                    <a:gd name="connsiteY15" fmla="*/ 221113 h 262318"/>
                    <a:gd name="connsiteX16" fmla="*/ 130016 w 253174"/>
                    <a:gd name="connsiteY16" fmla="*/ 233915 h 262318"/>
                    <a:gd name="connsiteX17" fmla="*/ 172250 w 253174"/>
                    <a:gd name="connsiteY17" fmla="*/ 226028 h 262318"/>
                    <a:gd name="connsiteX18" fmla="*/ 201911 w 253174"/>
                    <a:gd name="connsiteY18" fmla="*/ 205168 h 262318"/>
                    <a:gd name="connsiteX19" fmla="*/ 216656 w 253174"/>
                    <a:gd name="connsiteY19" fmla="*/ 181337 h 262318"/>
                    <a:gd name="connsiteX20" fmla="*/ 223342 w 253174"/>
                    <a:gd name="connsiteY20" fmla="*/ 150819 h 262318"/>
                    <a:gd name="connsiteX21" fmla="*/ 130759 w 253174"/>
                    <a:gd name="connsiteY21" fmla="*/ 150819 h 262318"/>
                    <a:gd name="connsiteX22" fmla="*/ 130759 w 253174"/>
                    <a:gd name="connsiteY22" fmla="*/ 123101 h 262318"/>
                    <a:gd name="connsiteX23" fmla="*/ 251403 w 253174"/>
                    <a:gd name="connsiteY23" fmla="*/ 123101 h 262318"/>
                    <a:gd name="connsiteX24" fmla="*/ 253174 w 253174"/>
                    <a:gd name="connsiteY24" fmla="*/ 141332 h 262318"/>
                    <a:gd name="connsiteX25" fmla="*/ 245802 w 253174"/>
                    <a:gd name="connsiteY25" fmla="*/ 186423 h 262318"/>
                    <a:gd name="connsiteX26" fmla="*/ 222314 w 253174"/>
                    <a:gd name="connsiteY26" fmla="*/ 224828 h 262318"/>
                    <a:gd name="connsiteX27" fmla="*/ 130073 w 253174"/>
                    <a:gd name="connsiteY27" fmla="*/ 262318 h 262318"/>
                    <a:gd name="connsiteX28" fmla="*/ 64694 w 253174"/>
                    <a:gd name="connsiteY28" fmla="*/ 245116 h 262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53174" h="262318">
                      <a:moveTo>
                        <a:pt x="64694" y="245116"/>
                      </a:moveTo>
                      <a:cubicBezTo>
                        <a:pt x="44691" y="233686"/>
                        <a:pt x="28918" y="217913"/>
                        <a:pt x="17373" y="197796"/>
                      </a:cubicBezTo>
                      <a:cubicBezTo>
                        <a:pt x="5829" y="177679"/>
                        <a:pt x="0" y="155505"/>
                        <a:pt x="0" y="131159"/>
                      </a:cubicBezTo>
                      <a:cubicBezTo>
                        <a:pt x="0" y="106871"/>
                        <a:pt x="5772" y="84639"/>
                        <a:pt x="17373" y="64522"/>
                      </a:cubicBezTo>
                      <a:cubicBezTo>
                        <a:pt x="28975" y="44406"/>
                        <a:pt x="44749" y="28632"/>
                        <a:pt x="64694" y="17202"/>
                      </a:cubicBezTo>
                      <a:cubicBezTo>
                        <a:pt x="84696" y="5772"/>
                        <a:pt x="106470" y="0"/>
                        <a:pt x="130073" y="0"/>
                      </a:cubicBezTo>
                      <a:cubicBezTo>
                        <a:pt x="148533" y="0"/>
                        <a:pt x="165907" y="3258"/>
                        <a:pt x="182137" y="9830"/>
                      </a:cubicBezTo>
                      <a:cubicBezTo>
                        <a:pt x="198368" y="16345"/>
                        <a:pt x="211741" y="25603"/>
                        <a:pt x="222256" y="37548"/>
                      </a:cubicBezTo>
                      <a:lnTo>
                        <a:pt x="200882" y="58922"/>
                      </a:lnTo>
                      <a:cubicBezTo>
                        <a:pt x="192938" y="49092"/>
                        <a:pt x="182709" y="41548"/>
                        <a:pt x="170193" y="36290"/>
                      </a:cubicBezTo>
                      <a:cubicBezTo>
                        <a:pt x="157677" y="31032"/>
                        <a:pt x="144304" y="28403"/>
                        <a:pt x="130016" y="28403"/>
                      </a:cubicBezTo>
                      <a:cubicBezTo>
                        <a:pt x="112471" y="28403"/>
                        <a:pt x="96069" y="32690"/>
                        <a:pt x="80753" y="41205"/>
                      </a:cubicBezTo>
                      <a:cubicBezTo>
                        <a:pt x="65437" y="49778"/>
                        <a:pt x="53149" y="61779"/>
                        <a:pt x="43948" y="77324"/>
                      </a:cubicBezTo>
                      <a:cubicBezTo>
                        <a:pt x="34690" y="92869"/>
                        <a:pt x="30118" y="110814"/>
                        <a:pt x="30118" y="131159"/>
                      </a:cubicBezTo>
                      <a:cubicBezTo>
                        <a:pt x="30118" y="151505"/>
                        <a:pt x="34747" y="169450"/>
                        <a:pt x="43948" y="184995"/>
                      </a:cubicBezTo>
                      <a:cubicBezTo>
                        <a:pt x="53207" y="200539"/>
                        <a:pt x="65437" y="212598"/>
                        <a:pt x="80753" y="221113"/>
                      </a:cubicBezTo>
                      <a:cubicBezTo>
                        <a:pt x="96069" y="229686"/>
                        <a:pt x="112528" y="233915"/>
                        <a:pt x="130016" y="233915"/>
                      </a:cubicBezTo>
                      <a:cubicBezTo>
                        <a:pt x="146876" y="233915"/>
                        <a:pt x="160935" y="231286"/>
                        <a:pt x="172250" y="226028"/>
                      </a:cubicBezTo>
                      <a:cubicBezTo>
                        <a:pt x="183566" y="220770"/>
                        <a:pt x="193453" y="213798"/>
                        <a:pt x="201911" y="205168"/>
                      </a:cubicBezTo>
                      <a:cubicBezTo>
                        <a:pt x="207969" y="198653"/>
                        <a:pt x="212884" y="190652"/>
                        <a:pt x="216656" y="181337"/>
                      </a:cubicBezTo>
                      <a:cubicBezTo>
                        <a:pt x="220370" y="171964"/>
                        <a:pt x="222599" y="161849"/>
                        <a:pt x="223342" y="150819"/>
                      </a:cubicBezTo>
                      <a:lnTo>
                        <a:pt x="130759" y="150819"/>
                      </a:lnTo>
                      <a:lnTo>
                        <a:pt x="130759" y="123101"/>
                      </a:lnTo>
                      <a:lnTo>
                        <a:pt x="251403" y="123101"/>
                      </a:lnTo>
                      <a:cubicBezTo>
                        <a:pt x="252603" y="129673"/>
                        <a:pt x="253174" y="135731"/>
                        <a:pt x="253174" y="141332"/>
                      </a:cubicBezTo>
                      <a:cubicBezTo>
                        <a:pt x="253174" y="156762"/>
                        <a:pt x="250717" y="171793"/>
                        <a:pt x="245802" y="186423"/>
                      </a:cubicBezTo>
                      <a:cubicBezTo>
                        <a:pt x="240887" y="201054"/>
                        <a:pt x="233058" y="213855"/>
                        <a:pt x="222314" y="224828"/>
                      </a:cubicBezTo>
                      <a:cubicBezTo>
                        <a:pt x="198711" y="249860"/>
                        <a:pt x="167964" y="262318"/>
                        <a:pt x="130073" y="262318"/>
                      </a:cubicBezTo>
                      <a:cubicBezTo>
                        <a:pt x="106528" y="262318"/>
                        <a:pt x="84696" y="256603"/>
                        <a:pt x="64694" y="2451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2541B21-9B99-7552-042F-0982A68A3090}"/>
                    </a:ext>
                  </a:extLst>
                </p:cNvPr>
                <p:cNvSpPr/>
                <p:nvPr/>
              </p:nvSpPr>
              <p:spPr>
                <a:xfrm>
                  <a:off x="3698233" y="5411133"/>
                  <a:ext cx="178422" cy="185108"/>
                </a:xfrm>
                <a:custGeom>
                  <a:avLst/>
                  <a:gdLst>
                    <a:gd name="connsiteX0" fmla="*/ 43091 w 178422"/>
                    <a:gd name="connsiteY0" fmla="*/ 173050 h 185108"/>
                    <a:gd name="connsiteX1" fmla="*/ 11373 w 178422"/>
                    <a:gd name="connsiteY1" fmla="*/ 139732 h 185108"/>
                    <a:gd name="connsiteX2" fmla="*/ 0 w 178422"/>
                    <a:gd name="connsiteY2" fmla="*/ 92583 h 185108"/>
                    <a:gd name="connsiteX3" fmla="*/ 11373 w 178422"/>
                    <a:gd name="connsiteY3" fmla="*/ 45434 h 185108"/>
                    <a:gd name="connsiteX4" fmla="*/ 43091 w 178422"/>
                    <a:gd name="connsiteY4" fmla="*/ 12116 h 185108"/>
                    <a:gd name="connsiteX5" fmla="*/ 89040 w 178422"/>
                    <a:gd name="connsiteY5" fmla="*/ 0 h 185108"/>
                    <a:gd name="connsiteX6" fmla="*/ 135160 w 178422"/>
                    <a:gd name="connsiteY6" fmla="*/ 12116 h 185108"/>
                    <a:gd name="connsiteX7" fmla="*/ 167050 w 178422"/>
                    <a:gd name="connsiteY7" fmla="*/ 45434 h 185108"/>
                    <a:gd name="connsiteX8" fmla="*/ 178422 w 178422"/>
                    <a:gd name="connsiteY8" fmla="*/ 92583 h 185108"/>
                    <a:gd name="connsiteX9" fmla="*/ 167050 w 178422"/>
                    <a:gd name="connsiteY9" fmla="*/ 139732 h 185108"/>
                    <a:gd name="connsiteX10" fmla="*/ 135160 w 178422"/>
                    <a:gd name="connsiteY10" fmla="*/ 173050 h 185108"/>
                    <a:gd name="connsiteX11" fmla="*/ 89040 w 178422"/>
                    <a:gd name="connsiteY11" fmla="*/ 185109 h 185108"/>
                    <a:gd name="connsiteX12" fmla="*/ 43091 w 178422"/>
                    <a:gd name="connsiteY12" fmla="*/ 173050 h 185108"/>
                    <a:gd name="connsiteX13" fmla="*/ 118472 w 178422"/>
                    <a:gd name="connsiteY13" fmla="*/ 150076 h 185108"/>
                    <a:gd name="connsiteX14" fmla="*/ 140418 w 178422"/>
                    <a:gd name="connsiteY14" fmla="*/ 127102 h 185108"/>
                    <a:gd name="connsiteX15" fmla="*/ 148647 w 178422"/>
                    <a:gd name="connsiteY15" fmla="*/ 92583 h 185108"/>
                    <a:gd name="connsiteX16" fmla="*/ 140418 w 178422"/>
                    <a:gd name="connsiteY16" fmla="*/ 58064 h 185108"/>
                    <a:gd name="connsiteX17" fmla="*/ 118472 w 178422"/>
                    <a:gd name="connsiteY17" fmla="*/ 35090 h 185108"/>
                    <a:gd name="connsiteX18" fmla="*/ 89040 w 178422"/>
                    <a:gd name="connsiteY18" fmla="*/ 27032 h 185108"/>
                    <a:gd name="connsiteX19" fmla="*/ 59950 w 178422"/>
                    <a:gd name="connsiteY19" fmla="*/ 35090 h 185108"/>
                    <a:gd name="connsiteX20" fmla="*/ 38062 w 178422"/>
                    <a:gd name="connsiteY20" fmla="*/ 58064 h 185108"/>
                    <a:gd name="connsiteX21" fmla="*/ 29832 w 178422"/>
                    <a:gd name="connsiteY21" fmla="*/ 92583 h 185108"/>
                    <a:gd name="connsiteX22" fmla="*/ 38062 w 178422"/>
                    <a:gd name="connsiteY22" fmla="*/ 127102 h 185108"/>
                    <a:gd name="connsiteX23" fmla="*/ 59950 w 178422"/>
                    <a:gd name="connsiteY23" fmla="*/ 150076 h 185108"/>
                    <a:gd name="connsiteX24" fmla="*/ 89040 w 178422"/>
                    <a:gd name="connsiteY24" fmla="*/ 158134 h 185108"/>
                    <a:gd name="connsiteX25" fmla="*/ 118472 w 178422"/>
                    <a:gd name="connsiteY25" fmla="*/ 150076 h 18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422" h="185108">
                      <a:moveTo>
                        <a:pt x="43091" y="173050"/>
                      </a:moveTo>
                      <a:cubicBezTo>
                        <a:pt x="29547" y="164992"/>
                        <a:pt x="18974" y="153848"/>
                        <a:pt x="11373" y="139732"/>
                      </a:cubicBezTo>
                      <a:cubicBezTo>
                        <a:pt x="3772" y="125616"/>
                        <a:pt x="0" y="109899"/>
                        <a:pt x="0" y="92583"/>
                      </a:cubicBezTo>
                      <a:cubicBezTo>
                        <a:pt x="0" y="75266"/>
                        <a:pt x="3772" y="59550"/>
                        <a:pt x="11373" y="45434"/>
                      </a:cubicBezTo>
                      <a:cubicBezTo>
                        <a:pt x="18974" y="31261"/>
                        <a:pt x="29547" y="20174"/>
                        <a:pt x="43091" y="12116"/>
                      </a:cubicBezTo>
                      <a:cubicBezTo>
                        <a:pt x="56636" y="4057"/>
                        <a:pt x="71952" y="0"/>
                        <a:pt x="89040" y="0"/>
                      </a:cubicBezTo>
                      <a:cubicBezTo>
                        <a:pt x="106128" y="0"/>
                        <a:pt x="121501" y="4001"/>
                        <a:pt x="135160" y="12116"/>
                      </a:cubicBezTo>
                      <a:cubicBezTo>
                        <a:pt x="148819" y="20174"/>
                        <a:pt x="159449" y="31261"/>
                        <a:pt x="167050" y="45434"/>
                      </a:cubicBezTo>
                      <a:cubicBezTo>
                        <a:pt x="174650" y="59607"/>
                        <a:pt x="178422" y="75266"/>
                        <a:pt x="178422" y="92583"/>
                      </a:cubicBezTo>
                      <a:cubicBezTo>
                        <a:pt x="178422" y="109899"/>
                        <a:pt x="174593" y="125616"/>
                        <a:pt x="167050" y="139732"/>
                      </a:cubicBezTo>
                      <a:cubicBezTo>
                        <a:pt x="159449" y="153905"/>
                        <a:pt x="148819" y="164992"/>
                        <a:pt x="135160" y="173050"/>
                      </a:cubicBezTo>
                      <a:cubicBezTo>
                        <a:pt x="121501" y="181108"/>
                        <a:pt x="106128" y="185109"/>
                        <a:pt x="89040" y="185109"/>
                      </a:cubicBezTo>
                      <a:cubicBezTo>
                        <a:pt x="71952" y="185109"/>
                        <a:pt x="56636" y="181108"/>
                        <a:pt x="43091" y="173050"/>
                      </a:cubicBezTo>
                      <a:close/>
                      <a:moveTo>
                        <a:pt x="118472" y="150076"/>
                      </a:moveTo>
                      <a:cubicBezTo>
                        <a:pt x="127616" y="144704"/>
                        <a:pt x="134874" y="137046"/>
                        <a:pt x="140418" y="127102"/>
                      </a:cubicBezTo>
                      <a:cubicBezTo>
                        <a:pt x="145904" y="117158"/>
                        <a:pt x="148647" y="105670"/>
                        <a:pt x="148647" y="92583"/>
                      </a:cubicBezTo>
                      <a:cubicBezTo>
                        <a:pt x="148647" y="79496"/>
                        <a:pt x="145904" y="68008"/>
                        <a:pt x="140418" y="58064"/>
                      </a:cubicBezTo>
                      <a:cubicBezTo>
                        <a:pt x="134931" y="48120"/>
                        <a:pt x="127616" y="40462"/>
                        <a:pt x="118472" y="35090"/>
                      </a:cubicBezTo>
                      <a:cubicBezTo>
                        <a:pt x="109385" y="29718"/>
                        <a:pt x="99556" y="27032"/>
                        <a:pt x="89040" y="27032"/>
                      </a:cubicBezTo>
                      <a:cubicBezTo>
                        <a:pt x="78753" y="27032"/>
                        <a:pt x="69037" y="29718"/>
                        <a:pt x="59950" y="35090"/>
                      </a:cubicBezTo>
                      <a:cubicBezTo>
                        <a:pt x="50864" y="40462"/>
                        <a:pt x="43548" y="48120"/>
                        <a:pt x="38062" y="58064"/>
                      </a:cubicBezTo>
                      <a:cubicBezTo>
                        <a:pt x="32576" y="68008"/>
                        <a:pt x="29832" y="79496"/>
                        <a:pt x="29832" y="92583"/>
                      </a:cubicBezTo>
                      <a:cubicBezTo>
                        <a:pt x="29832" y="105670"/>
                        <a:pt x="32576" y="117215"/>
                        <a:pt x="38062" y="127102"/>
                      </a:cubicBezTo>
                      <a:cubicBezTo>
                        <a:pt x="43548" y="137046"/>
                        <a:pt x="50864" y="144704"/>
                        <a:pt x="59950" y="150076"/>
                      </a:cubicBezTo>
                      <a:cubicBezTo>
                        <a:pt x="69095" y="155448"/>
                        <a:pt x="78753" y="158134"/>
                        <a:pt x="89040" y="158134"/>
                      </a:cubicBezTo>
                      <a:cubicBezTo>
                        <a:pt x="99556" y="158134"/>
                        <a:pt x="109385" y="155448"/>
                        <a:pt x="118472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CB045F26-488F-B265-7028-6378738D615E}"/>
                    </a:ext>
                  </a:extLst>
                </p:cNvPr>
                <p:cNvSpPr/>
                <p:nvPr/>
              </p:nvSpPr>
              <p:spPr>
                <a:xfrm>
                  <a:off x="3897058" y="5411133"/>
                  <a:ext cx="178422" cy="185108"/>
                </a:xfrm>
                <a:custGeom>
                  <a:avLst/>
                  <a:gdLst>
                    <a:gd name="connsiteX0" fmla="*/ 43091 w 178422"/>
                    <a:gd name="connsiteY0" fmla="*/ 173050 h 185108"/>
                    <a:gd name="connsiteX1" fmla="*/ 11373 w 178422"/>
                    <a:gd name="connsiteY1" fmla="*/ 139732 h 185108"/>
                    <a:gd name="connsiteX2" fmla="*/ 0 w 178422"/>
                    <a:gd name="connsiteY2" fmla="*/ 92583 h 185108"/>
                    <a:gd name="connsiteX3" fmla="*/ 11373 w 178422"/>
                    <a:gd name="connsiteY3" fmla="*/ 45434 h 185108"/>
                    <a:gd name="connsiteX4" fmla="*/ 43091 w 178422"/>
                    <a:gd name="connsiteY4" fmla="*/ 12116 h 185108"/>
                    <a:gd name="connsiteX5" fmla="*/ 89039 w 178422"/>
                    <a:gd name="connsiteY5" fmla="*/ 0 h 185108"/>
                    <a:gd name="connsiteX6" fmla="*/ 135160 w 178422"/>
                    <a:gd name="connsiteY6" fmla="*/ 12116 h 185108"/>
                    <a:gd name="connsiteX7" fmla="*/ 167049 w 178422"/>
                    <a:gd name="connsiteY7" fmla="*/ 45434 h 185108"/>
                    <a:gd name="connsiteX8" fmla="*/ 178422 w 178422"/>
                    <a:gd name="connsiteY8" fmla="*/ 92583 h 185108"/>
                    <a:gd name="connsiteX9" fmla="*/ 167049 w 178422"/>
                    <a:gd name="connsiteY9" fmla="*/ 139732 h 185108"/>
                    <a:gd name="connsiteX10" fmla="*/ 135160 w 178422"/>
                    <a:gd name="connsiteY10" fmla="*/ 173050 h 185108"/>
                    <a:gd name="connsiteX11" fmla="*/ 89039 w 178422"/>
                    <a:gd name="connsiteY11" fmla="*/ 185109 h 185108"/>
                    <a:gd name="connsiteX12" fmla="*/ 43091 w 178422"/>
                    <a:gd name="connsiteY12" fmla="*/ 173050 h 185108"/>
                    <a:gd name="connsiteX13" fmla="*/ 118472 w 178422"/>
                    <a:gd name="connsiteY13" fmla="*/ 150076 h 185108"/>
                    <a:gd name="connsiteX14" fmla="*/ 140417 w 178422"/>
                    <a:gd name="connsiteY14" fmla="*/ 127102 h 185108"/>
                    <a:gd name="connsiteX15" fmla="*/ 148647 w 178422"/>
                    <a:gd name="connsiteY15" fmla="*/ 92583 h 185108"/>
                    <a:gd name="connsiteX16" fmla="*/ 140417 w 178422"/>
                    <a:gd name="connsiteY16" fmla="*/ 58064 h 185108"/>
                    <a:gd name="connsiteX17" fmla="*/ 118472 w 178422"/>
                    <a:gd name="connsiteY17" fmla="*/ 35090 h 185108"/>
                    <a:gd name="connsiteX18" fmla="*/ 89039 w 178422"/>
                    <a:gd name="connsiteY18" fmla="*/ 27032 h 185108"/>
                    <a:gd name="connsiteX19" fmla="*/ 59950 w 178422"/>
                    <a:gd name="connsiteY19" fmla="*/ 35090 h 185108"/>
                    <a:gd name="connsiteX20" fmla="*/ 38062 w 178422"/>
                    <a:gd name="connsiteY20" fmla="*/ 58064 h 185108"/>
                    <a:gd name="connsiteX21" fmla="*/ 29832 w 178422"/>
                    <a:gd name="connsiteY21" fmla="*/ 92583 h 185108"/>
                    <a:gd name="connsiteX22" fmla="*/ 38062 w 178422"/>
                    <a:gd name="connsiteY22" fmla="*/ 127102 h 185108"/>
                    <a:gd name="connsiteX23" fmla="*/ 59950 w 178422"/>
                    <a:gd name="connsiteY23" fmla="*/ 150076 h 185108"/>
                    <a:gd name="connsiteX24" fmla="*/ 89039 w 178422"/>
                    <a:gd name="connsiteY24" fmla="*/ 158134 h 185108"/>
                    <a:gd name="connsiteX25" fmla="*/ 118472 w 178422"/>
                    <a:gd name="connsiteY25" fmla="*/ 150076 h 18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422" h="185108">
                      <a:moveTo>
                        <a:pt x="43091" y="173050"/>
                      </a:moveTo>
                      <a:cubicBezTo>
                        <a:pt x="29546" y="164992"/>
                        <a:pt x="18973" y="153848"/>
                        <a:pt x="11373" y="139732"/>
                      </a:cubicBezTo>
                      <a:cubicBezTo>
                        <a:pt x="3772" y="125616"/>
                        <a:pt x="0" y="109899"/>
                        <a:pt x="0" y="92583"/>
                      </a:cubicBezTo>
                      <a:cubicBezTo>
                        <a:pt x="0" y="75266"/>
                        <a:pt x="3772" y="59550"/>
                        <a:pt x="11373" y="45434"/>
                      </a:cubicBezTo>
                      <a:cubicBezTo>
                        <a:pt x="18973" y="31261"/>
                        <a:pt x="29546" y="20174"/>
                        <a:pt x="43091" y="12116"/>
                      </a:cubicBezTo>
                      <a:cubicBezTo>
                        <a:pt x="56635" y="4057"/>
                        <a:pt x="71952" y="0"/>
                        <a:pt x="89039" y="0"/>
                      </a:cubicBezTo>
                      <a:cubicBezTo>
                        <a:pt x="106127" y="0"/>
                        <a:pt x="121501" y="4001"/>
                        <a:pt x="135160" y="12116"/>
                      </a:cubicBezTo>
                      <a:cubicBezTo>
                        <a:pt x="148818" y="20174"/>
                        <a:pt x="159448" y="31261"/>
                        <a:pt x="167049" y="45434"/>
                      </a:cubicBezTo>
                      <a:cubicBezTo>
                        <a:pt x="174650" y="59607"/>
                        <a:pt x="178422" y="75266"/>
                        <a:pt x="178422" y="92583"/>
                      </a:cubicBezTo>
                      <a:cubicBezTo>
                        <a:pt x="178422" y="109899"/>
                        <a:pt x="174593" y="125616"/>
                        <a:pt x="167049" y="139732"/>
                      </a:cubicBezTo>
                      <a:cubicBezTo>
                        <a:pt x="159448" y="153905"/>
                        <a:pt x="148818" y="164992"/>
                        <a:pt x="135160" y="173050"/>
                      </a:cubicBezTo>
                      <a:cubicBezTo>
                        <a:pt x="121501" y="181108"/>
                        <a:pt x="106127" y="185109"/>
                        <a:pt x="89039" y="185109"/>
                      </a:cubicBezTo>
                      <a:cubicBezTo>
                        <a:pt x="71952" y="185109"/>
                        <a:pt x="56635" y="181108"/>
                        <a:pt x="43091" y="173050"/>
                      </a:cubicBezTo>
                      <a:close/>
                      <a:moveTo>
                        <a:pt x="118472" y="150076"/>
                      </a:moveTo>
                      <a:cubicBezTo>
                        <a:pt x="127616" y="144704"/>
                        <a:pt x="134874" y="137046"/>
                        <a:pt x="140417" y="127102"/>
                      </a:cubicBezTo>
                      <a:cubicBezTo>
                        <a:pt x="145904" y="117158"/>
                        <a:pt x="148647" y="105670"/>
                        <a:pt x="148647" y="92583"/>
                      </a:cubicBezTo>
                      <a:cubicBezTo>
                        <a:pt x="148647" y="79496"/>
                        <a:pt x="145904" y="68008"/>
                        <a:pt x="140417" y="58064"/>
                      </a:cubicBezTo>
                      <a:cubicBezTo>
                        <a:pt x="134931" y="48120"/>
                        <a:pt x="127616" y="40462"/>
                        <a:pt x="118472" y="35090"/>
                      </a:cubicBezTo>
                      <a:cubicBezTo>
                        <a:pt x="109385" y="29718"/>
                        <a:pt x="99555" y="27032"/>
                        <a:pt x="89039" y="27032"/>
                      </a:cubicBezTo>
                      <a:cubicBezTo>
                        <a:pt x="78753" y="27032"/>
                        <a:pt x="69037" y="29718"/>
                        <a:pt x="59950" y="35090"/>
                      </a:cubicBezTo>
                      <a:cubicBezTo>
                        <a:pt x="50863" y="40462"/>
                        <a:pt x="43548" y="48120"/>
                        <a:pt x="38062" y="58064"/>
                      </a:cubicBezTo>
                      <a:cubicBezTo>
                        <a:pt x="32575" y="68008"/>
                        <a:pt x="29832" y="79496"/>
                        <a:pt x="29832" y="92583"/>
                      </a:cubicBezTo>
                      <a:cubicBezTo>
                        <a:pt x="29832" y="105670"/>
                        <a:pt x="32575" y="117215"/>
                        <a:pt x="38062" y="127102"/>
                      </a:cubicBezTo>
                      <a:cubicBezTo>
                        <a:pt x="43548" y="137046"/>
                        <a:pt x="50863" y="144704"/>
                        <a:pt x="59950" y="150076"/>
                      </a:cubicBezTo>
                      <a:cubicBezTo>
                        <a:pt x="69094" y="155448"/>
                        <a:pt x="78753" y="158134"/>
                        <a:pt x="89039" y="158134"/>
                      </a:cubicBezTo>
                      <a:cubicBezTo>
                        <a:pt x="99555" y="158134"/>
                        <a:pt x="109385" y="155448"/>
                        <a:pt x="118472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A3F709ED-158E-B8B2-6EBC-51EA1720FE96}"/>
                    </a:ext>
                  </a:extLst>
                </p:cNvPr>
                <p:cNvSpPr/>
                <p:nvPr/>
              </p:nvSpPr>
              <p:spPr>
                <a:xfrm>
                  <a:off x="4095826" y="5411247"/>
                  <a:ext cx="172192" cy="260889"/>
                </a:xfrm>
                <a:custGeom>
                  <a:avLst/>
                  <a:gdLst>
                    <a:gd name="connsiteX0" fmla="*/ 34747 w 172192"/>
                    <a:gd name="connsiteY0" fmla="*/ 245688 h 260889"/>
                    <a:gd name="connsiteX1" fmla="*/ 7715 w 172192"/>
                    <a:gd name="connsiteY1" fmla="*/ 210598 h 260889"/>
                    <a:gd name="connsiteX2" fmla="*/ 35433 w 172192"/>
                    <a:gd name="connsiteY2" fmla="*/ 198996 h 260889"/>
                    <a:gd name="connsiteX3" fmla="*/ 54178 w 172192"/>
                    <a:gd name="connsiteY3" fmla="*/ 224085 h 260889"/>
                    <a:gd name="connsiteX4" fmla="*/ 86297 w 172192"/>
                    <a:gd name="connsiteY4" fmla="*/ 233744 h 260889"/>
                    <a:gd name="connsiteX5" fmla="*/ 128873 w 172192"/>
                    <a:gd name="connsiteY5" fmla="*/ 217685 h 260889"/>
                    <a:gd name="connsiteX6" fmla="*/ 143790 w 172192"/>
                    <a:gd name="connsiteY6" fmla="*/ 172765 h 260889"/>
                    <a:gd name="connsiteX7" fmla="*/ 143790 w 172192"/>
                    <a:gd name="connsiteY7" fmla="*/ 154191 h 260889"/>
                    <a:gd name="connsiteX8" fmla="*/ 142361 w 172192"/>
                    <a:gd name="connsiteY8" fmla="*/ 154191 h 260889"/>
                    <a:gd name="connsiteX9" fmla="*/ 118186 w 172192"/>
                    <a:gd name="connsiteY9" fmla="*/ 176308 h 260889"/>
                    <a:gd name="connsiteX10" fmla="*/ 82410 w 172192"/>
                    <a:gd name="connsiteY10" fmla="*/ 185052 h 260889"/>
                    <a:gd name="connsiteX11" fmla="*/ 41377 w 172192"/>
                    <a:gd name="connsiteY11" fmla="*/ 173108 h 260889"/>
                    <a:gd name="connsiteX12" fmla="*/ 11202 w 172192"/>
                    <a:gd name="connsiteY12" fmla="*/ 140018 h 260889"/>
                    <a:gd name="connsiteX13" fmla="*/ 0 w 172192"/>
                    <a:gd name="connsiteY13" fmla="*/ 92526 h 260889"/>
                    <a:gd name="connsiteX14" fmla="*/ 11202 w 172192"/>
                    <a:gd name="connsiteY14" fmla="*/ 45034 h 260889"/>
                    <a:gd name="connsiteX15" fmla="*/ 41377 w 172192"/>
                    <a:gd name="connsiteY15" fmla="*/ 11945 h 260889"/>
                    <a:gd name="connsiteX16" fmla="*/ 82410 w 172192"/>
                    <a:gd name="connsiteY16" fmla="*/ 0 h 260889"/>
                    <a:gd name="connsiteX17" fmla="*/ 118186 w 172192"/>
                    <a:gd name="connsiteY17" fmla="*/ 8744 h 260889"/>
                    <a:gd name="connsiteX18" fmla="*/ 142361 w 172192"/>
                    <a:gd name="connsiteY18" fmla="*/ 30861 h 260889"/>
                    <a:gd name="connsiteX19" fmla="*/ 143790 w 172192"/>
                    <a:gd name="connsiteY19" fmla="*/ 30861 h 260889"/>
                    <a:gd name="connsiteX20" fmla="*/ 143790 w 172192"/>
                    <a:gd name="connsiteY20" fmla="*/ 5601 h 260889"/>
                    <a:gd name="connsiteX21" fmla="*/ 172193 w 172192"/>
                    <a:gd name="connsiteY21" fmla="*/ 5601 h 260889"/>
                    <a:gd name="connsiteX22" fmla="*/ 172193 w 172192"/>
                    <a:gd name="connsiteY22" fmla="*/ 172536 h 260889"/>
                    <a:gd name="connsiteX23" fmla="*/ 160991 w 172192"/>
                    <a:gd name="connsiteY23" fmla="*/ 221285 h 260889"/>
                    <a:gd name="connsiteX24" fmla="*/ 130302 w 172192"/>
                    <a:gd name="connsiteY24" fmla="*/ 251060 h 260889"/>
                    <a:gd name="connsiteX25" fmla="*/ 86297 w 172192"/>
                    <a:gd name="connsiteY25" fmla="*/ 260890 h 260889"/>
                    <a:gd name="connsiteX26" fmla="*/ 34747 w 172192"/>
                    <a:gd name="connsiteY26" fmla="*/ 245688 h 260889"/>
                    <a:gd name="connsiteX27" fmla="*/ 115386 w 172192"/>
                    <a:gd name="connsiteY27" fmla="*/ 150076 h 260889"/>
                    <a:gd name="connsiteX28" fmla="*/ 136246 w 172192"/>
                    <a:gd name="connsiteY28" fmla="*/ 127330 h 260889"/>
                    <a:gd name="connsiteX29" fmla="*/ 144132 w 172192"/>
                    <a:gd name="connsiteY29" fmla="*/ 92412 h 260889"/>
                    <a:gd name="connsiteX30" fmla="*/ 136246 w 172192"/>
                    <a:gd name="connsiteY30" fmla="*/ 57322 h 260889"/>
                    <a:gd name="connsiteX31" fmla="*/ 115386 w 172192"/>
                    <a:gd name="connsiteY31" fmla="*/ 34576 h 260889"/>
                    <a:gd name="connsiteX32" fmla="*/ 86982 w 172192"/>
                    <a:gd name="connsiteY32" fmla="*/ 26803 h 260889"/>
                    <a:gd name="connsiteX33" fmla="*/ 58579 w 172192"/>
                    <a:gd name="connsiteY33" fmla="*/ 34747 h 260889"/>
                    <a:gd name="connsiteX34" fmla="*/ 37719 w 172192"/>
                    <a:gd name="connsiteY34" fmla="*/ 57493 h 260889"/>
                    <a:gd name="connsiteX35" fmla="*/ 29832 w 172192"/>
                    <a:gd name="connsiteY35" fmla="*/ 92412 h 260889"/>
                    <a:gd name="connsiteX36" fmla="*/ 37719 w 172192"/>
                    <a:gd name="connsiteY36" fmla="*/ 127330 h 260889"/>
                    <a:gd name="connsiteX37" fmla="*/ 58579 w 172192"/>
                    <a:gd name="connsiteY37" fmla="*/ 150076 h 260889"/>
                    <a:gd name="connsiteX38" fmla="*/ 86982 w 172192"/>
                    <a:gd name="connsiteY38" fmla="*/ 158020 h 260889"/>
                    <a:gd name="connsiteX39" fmla="*/ 115386 w 172192"/>
                    <a:gd name="connsiteY39" fmla="*/ 150076 h 260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72192" h="260889">
                      <a:moveTo>
                        <a:pt x="34747" y="245688"/>
                      </a:moveTo>
                      <a:cubicBezTo>
                        <a:pt x="21431" y="235630"/>
                        <a:pt x="12401" y="223971"/>
                        <a:pt x="7715" y="210598"/>
                      </a:cubicBezTo>
                      <a:lnTo>
                        <a:pt x="35433" y="198996"/>
                      </a:lnTo>
                      <a:cubicBezTo>
                        <a:pt x="38919" y="209283"/>
                        <a:pt x="45206" y="217627"/>
                        <a:pt x="54178" y="224085"/>
                      </a:cubicBezTo>
                      <a:cubicBezTo>
                        <a:pt x="63151" y="230486"/>
                        <a:pt x="73895" y="233744"/>
                        <a:pt x="86297" y="233744"/>
                      </a:cubicBezTo>
                      <a:cubicBezTo>
                        <a:pt x="104756" y="233744"/>
                        <a:pt x="118929" y="228372"/>
                        <a:pt x="128873" y="217685"/>
                      </a:cubicBezTo>
                      <a:cubicBezTo>
                        <a:pt x="138817" y="206940"/>
                        <a:pt x="143790" y="191967"/>
                        <a:pt x="143790" y="172765"/>
                      </a:cubicBezTo>
                      <a:lnTo>
                        <a:pt x="143790" y="154191"/>
                      </a:lnTo>
                      <a:lnTo>
                        <a:pt x="142361" y="154191"/>
                      </a:lnTo>
                      <a:cubicBezTo>
                        <a:pt x="136760" y="163106"/>
                        <a:pt x="128702" y="170479"/>
                        <a:pt x="118186" y="176308"/>
                      </a:cubicBezTo>
                      <a:cubicBezTo>
                        <a:pt x="107671" y="182137"/>
                        <a:pt x="95726" y="185052"/>
                        <a:pt x="82410" y="185052"/>
                      </a:cubicBezTo>
                      <a:cubicBezTo>
                        <a:pt x="67666" y="185052"/>
                        <a:pt x="54007" y="181052"/>
                        <a:pt x="41377" y="173108"/>
                      </a:cubicBezTo>
                      <a:cubicBezTo>
                        <a:pt x="28747" y="165164"/>
                        <a:pt x="18688" y="154134"/>
                        <a:pt x="11202" y="140018"/>
                      </a:cubicBezTo>
                      <a:cubicBezTo>
                        <a:pt x="3715" y="125959"/>
                        <a:pt x="0" y="110071"/>
                        <a:pt x="0" y="92526"/>
                      </a:cubicBezTo>
                      <a:cubicBezTo>
                        <a:pt x="0" y="74924"/>
                        <a:pt x="3715" y="59093"/>
                        <a:pt x="11202" y="45034"/>
                      </a:cubicBezTo>
                      <a:cubicBezTo>
                        <a:pt x="18688" y="30976"/>
                        <a:pt x="28747" y="19946"/>
                        <a:pt x="41377" y="11945"/>
                      </a:cubicBezTo>
                      <a:cubicBezTo>
                        <a:pt x="54007" y="3943"/>
                        <a:pt x="67666" y="0"/>
                        <a:pt x="82410" y="0"/>
                      </a:cubicBezTo>
                      <a:cubicBezTo>
                        <a:pt x="95726" y="0"/>
                        <a:pt x="107671" y="2915"/>
                        <a:pt x="118186" y="8744"/>
                      </a:cubicBezTo>
                      <a:cubicBezTo>
                        <a:pt x="128702" y="14574"/>
                        <a:pt x="136760" y="21946"/>
                        <a:pt x="142361" y="30861"/>
                      </a:cubicBezTo>
                      <a:lnTo>
                        <a:pt x="143790" y="30861"/>
                      </a:lnTo>
                      <a:lnTo>
                        <a:pt x="143790" y="5601"/>
                      </a:lnTo>
                      <a:lnTo>
                        <a:pt x="172193" y="5601"/>
                      </a:lnTo>
                      <a:lnTo>
                        <a:pt x="172193" y="172536"/>
                      </a:lnTo>
                      <a:cubicBezTo>
                        <a:pt x="172193" y="191681"/>
                        <a:pt x="168421" y="207969"/>
                        <a:pt x="160991" y="221285"/>
                      </a:cubicBezTo>
                      <a:cubicBezTo>
                        <a:pt x="153505" y="234601"/>
                        <a:pt x="143275" y="244545"/>
                        <a:pt x="130302" y="251060"/>
                      </a:cubicBezTo>
                      <a:cubicBezTo>
                        <a:pt x="117329" y="257575"/>
                        <a:pt x="102642" y="260890"/>
                        <a:pt x="86297" y="260890"/>
                      </a:cubicBezTo>
                      <a:cubicBezTo>
                        <a:pt x="65265" y="260718"/>
                        <a:pt x="48063" y="255746"/>
                        <a:pt x="34747" y="245688"/>
                      </a:cubicBezTo>
                      <a:close/>
                      <a:moveTo>
                        <a:pt x="115386" y="150076"/>
                      </a:moveTo>
                      <a:cubicBezTo>
                        <a:pt x="124016" y="144818"/>
                        <a:pt x="130988" y="137217"/>
                        <a:pt x="136246" y="127330"/>
                      </a:cubicBezTo>
                      <a:cubicBezTo>
                        <a:pt x="141503" y="117444"/>
                        <a:pt x="144132" y="105842"/>
                        <a:pt x="144132" y="92412"/>
                      </a:cubicBezTo>
                      <a:cubicBezTo>
                        <a:pt x="144132" y="79039"/>
                        <a:pt x="141503" y="67323"/>
                        <a:pt x="136246" y="57322"/>
                      </a:cubicBezTo>
                      <a:cubicBezTo>
                        <a:pt x="130988" y="47320"/>
                        <a:pt x="124016" y="39777"/>
                        <a:pt x="115386" y="34576"/>
                      </a:cubicBezTo>
                      <a:cubicBezTo>
                        <a:pt x="106756" y="29375"/>
                        <a:pt x="97269" y="26803"/>
                        <a:pt x="86982" y="26803"/>
                      </a:cubicBezTo>
                      <a:cubicBezTo>
                        <a:pt x="76695" y="26803"/>
                        <a:pt x="67208" y="29432"/>
                        <a:pt x="58579" y="34747"/>
                      </a:cubicBezTo>
                      <a:cubicBezTo>
                        <a:pt x="49949" y="40062"/>
                        <a:pt x="42977" y="47606"/>
                        <a:pt x="37719" y="57493"/>
                      </a:cubicBezTo>
                      <a:cubicBezTo>
                        <a:pt x="32461" y="67380"/>
                        <a:pt x="29832" y="78981"/>
                        <a:pt x="29832" y="92412"/>
                      </a:cubicBezTo>
                      <a:cubicBezTo>
                        <a:pt x="29832" y="105842"/>
                        <a:pt x="32461" y="117444"/>
                        <a:pt x="37719" y="127330"/>
                      </a:cubicBezTo>
                      <a:cubicBezTo>
                        <a:pt x="42977" y="137217"/>
                        <a:pt x="49949" y="144761"/>
                        <a:pt x="58579" y="150076"/>
                      </a:cubicBezTo>
                      <a:cubicBezTo>
                        <a:pt x="67208" y="155391"/>
                        <a:pt x="76695" y="158020"/>
                        <a:pt x="86982" y="158020"/>
                      </a:cubicBezTo>
                      <a:cubicBezTo>
                        <a:pt x="97269" y="158020"/>
                        <a:pt x="106756" y="155334"/>
                        <a:pt x="115386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762EB294-47AE-F9BD-3EF9-C2DF7A2AFE6B}"/>
                    </a:ext>
                  </a:extLst>
                </p:cNvPr>
                <p:cNvSpPr/>
                <p:nvPr/>
              </p:nvSpPr>
              <p:spPr>
                <a:xfrm>
                  <a:off x="4308367" y="5339581"/>
                  <a:ext cx="29775" cy="251059"/>
                </a:xfrm>
                <a:custGeom>
                  <a:avLst/>
                  <a:gdLst>
                    <a:gd name="connsiteX0" fmla="*/ 0 w 29775"/>
                    <a:gd name="connsiteY0" fmla="*/ 0 h 251059"/>
                    <a:gd name="connsiteX1" fmla="*/ 29775 w 29775"/>
                    <a:gd name="connsiteY1" fmla="*/ 0 h 251059"/>
                    <a:gd name="connsiteX2" fmla="*/ 29775 w 29775"/>
                    <a:gd name="connsiteY2" fmla="*/ 251060 h 251059"/>
                    <a:gd name="connsiteX3" fmla="*/ 0 w 29775"/>
                    <a:gd name="connsiteY3" fmla="*/ 251060 h 251059"/>
                    <a:gd name="connsiteX4" fmla="*/ 0 w 29775"/>
                    <a:gd name="connsiteY4" fmla="*/ 0 h 25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75" h="251059">
                      <a:moveTo>
                        <a:pt x="0" y="0"/>
                      </a:moveTo>
                      <a:lnTo>
                        <a:pt x="29775" y="0"/>
                      </a:lnTo>
                      <a:lnTo>
                        <a:pt x="29775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169CA68-7C60-063C-843B-1CEAD16D6F3D}"/>
                    </a:ext>
                  </a:extLst>
                </p:cNvPr>
                <p:cNvSpPr/>
                <p:nvPr/>
              </p:nvSpPr>
              <p:spPr>
                <a:xfrm>
                  <a:off x="4366545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2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6 w 168992"/>
                    <a:gd name="connsiteY3" fmla="*/ 46120 h 185222"/>
                    <a:gd name="connsiteX4" fmla="*/ 40520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3 w 168992"/>
                    <a:gd name="connsiteY8" fmla="*/ 91212 h 185222"/>
                    <a:gd name="connsiteX9" fmla="*/ 168307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1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0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503 w 168992"/>
                    <a:gd name="connsiteY19" fmla="*/ 73324 h 185222"/>
                    <a:gd name="connsiteX20" fmla="*/ 131559 w 168992"/>
                    <a:gd name="connsiteY20" fmla="*/ 52292 h 185222"/>
                    <a:gd name="connsiteX21" fmla="*/ 114529 w 168992"/>
                    <a:gd name="connsiteY21" fmla="*/ 34404 h 185222"/>
                    <a:gd name="connsiteX22" fmla="*/ 84525 w 168992"/>
                    <a:gd name="connsiteY22" fmla="*/ 27032 h 185222"/>
                    <a:gd name="connsiteX23" fmla="*/ 50521 w 168992"/>
                    <a:gd name="connsiteY23" fmla="*/ 39662 h 185222"/>
                    <a:gd name="connsiteX24" fmla="*/ 32290 w 168992"/>
                    <a:gd name="connsiteY24" fmla="*/ 73324 h 185222"/>
                    <a:gd name="connsiteX25" fmla="*/ 137503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2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6" y="46120"/>
                      </a:cubicBezTo>
                      <a:cubicBezTo>
                        <a:pt x="17545" y="32004"/>
                        <a:pt x="27546" y="20745"/>
                        <a:pt x="40520" y="12459"/>
                      </a:cubicBezTo>
                      <a:cubicBezTo>
                        <a:pt x="53492" y="4172"/>
                        <a:pt x="68409" y="0"/>
                        <a:pt x="85211" y="0"/>
                      </a:cubicBezTo>
                      <a:cubicBezTo>
                        <a:pt x="102070" y="0"/>
                        <a:pt x="116815" y="3772"/>
                        <a:pt x="129559" y="11373"/>
                      </a:cubicBezTo>
                      <a:cubicBezTo>
                        <a:pt x="142304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3" y="73209"/>
                        <a:pt x="168993" y="91212"/>
                      </a:cubicBezTo>
                      <a:cubicBezTo>
                        <a:pt x="168993" y="94469"/>
                        <a:pt x="168764" y="96812"/>
                        <a:pt x="168307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9" y="122358"/>
                        <a:pt x="39605" y="131388"/>
                      </a:cubicBezTo>
                      <a:cubicBezTo>
                        <a:pt x="45434" y="140418"/>
                        <a:pt x="52750" y="147104"/>
                        <a:pt x="61551" y="151562"/>
                      </a:cubicBezTo>
                      <a:cubicBezTo>
                        <a:pt x="70294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0" y="125958"/>
                      </a:cubicBezTo>
                      <a:lnTo>
                        <a:pt x="165849" y="138589"/>
                      </a:lnTo>
                      <a:cubicBezTo>
                        <a:pt x="158363" y="152591"/>
                        <a:pt x="148019" y="163906"/>
                        <a:pt x="134817" y="172421"/>
                      </a:cubicBezTo>
                      <a:cubicBezTo>
                        <a:pt x="121615" y="180937"/>
                        <a:pt x="105785" y="185223"/>
                        <a:pt x="87325" y="185223"/>
                      </a:cubicBezTo>
                      <a:cubicBezTo>
                        <a:pt x="70523" y="185166"/>
                        <a:pt x="55493" y="181223"/>
                        <a:pt x="42234" y="173279"/>
                      </a:cubicBezTo>
                      <a:close/>
                      <a:moveTo>
                        <a:pt x="137503" y="73324"/>
                      </a:moveTo>
                      <a:cubicBezTo>
                        <a:pt x="137046" y="66351"/>
                        <a:pt x="135045" y="59322"/>
                        <a:pt x="131559" y="52292"/>
                      </a:cubicBezTo>
                      <a:cubicBezTo>
                        <a:pt x="128073" y="45263"/>
                        <a:pt x="122358" y="39319"/>
                        <a:pt x="114529" y="34404"/>
                      </a:cubicBezTo>
                      <a:cubicBezTo>
                        <a:pt x="106699" y="29489"/>
                        <a:pt x="96698" y="27032"/>
                        <a:pt x="84525" y="27032"/>
                      </a:cubicBezTo>
                      <a:cubicBezTo>
                        <a:pt x="71438" y="27032"/>
                        <a:pt x="60065" y="31261"/>
                        <a:pt x="50521" y="39662"/>
                      </a:cubicBezTo>
                      <a:cubicBezTo>
                        <a:pt x="40920" y="48063"/>
                        <a:pt x="34862" y="59322"/>
                        <a:pt x="32290" y="73324"/>
                      </a:cubicBezTo>
                      <a:lnTo>
                        <a:pt x="137503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1E14F7BD-CBBE-720B-55E3-7A4751F8326C}"/>
                    </a:ext>
                  </a:extLst>
                </p:cNvPr>
                <p:cNvSpPr/>
                <p:nvPr/>
              </p:nvSpPr>
              <p:spPr>
                <a:xfrm>
                  <a:off x="4649552" y="5339581"/>
                  <a:ext cx="203053" cy="251002"/>
                </a:xfrm>
                <a:custGeom>
                  <a:avLst/>
                  <a:gdLst>
                    <a:gd name="connsiteX0" fmla="*/ 0 w 203053"/>
                    <a:gd name="connsiteY0" fmla="*/ 0 h 251002"/>
                    <a:gd name="connsiteX1" fmla="*/ 76124 w 203053"/>
                    <a:gd name="connsiteY1" fmla="*/ 0 h 251002"/>
                    <a:gd name="connsiteX2" fmla="*/ 143446 w 203053"/>
                    <a:gd name="connsiteY2" fmla="*/ 15945 h 251002"/>
                    <a:gd name="connsiteX3" fmla="*/ 187624 w 203053"/>
                    <a:gd name="connsiteY3" fmla="*/ 60293 h 251002"/>
                    <a:gd name="connsiteX4" fmla="*/ 203054 w 203053"/>
                    <a:gd name="connsiteY4" fmla="*/ 125502 h 251002"/>
                    <a:gd name="connsiteX5" fmla="*/ 187624 w 203053"/>
                    <a:gd name="connsiteY5" fmla="*/ 190710 h 251002"/>
                    <a:gd name="connsiteX6" fmla="*/ 143446 w 203053"/>
                    <a:gd name="connsiteY6" fmla="*/ 235058 h 251002"/>
                    <a:gd name="connsiteX7" fmla="*/ 76124 w 203053"/>
                    <a:gd name="connsiteY7" fmla="*/ 251003 h 251002"/>
                    <a:gd name="connsiteX8" fmla="*/ 0 w 203053"/>
                    <a:gd name="connsiteY8" fmla="*/ 251003 h 251002"/>
                    <a:gd name="connsiteX9" fmla="*/ 0 w 203053"/>
                    <a:gd name="connsiteY9" fmla="*/ 0 h 251002"/>
                    <a:gd name="connsiteX10" fmla="*/ 76067 w 203053"/>
                    <a:gd name="connsiteY10" fmla="*/ 222657 h 251002"/>
                    <a:gd name="connsiteX11" fmla="*/ 146533 w 203053"/>
                    <a:gd name="connsiteY11" fmla="*/ 197053 h 251002"/>
                    <a:gd name="connsiteX12" fmla="*/ 172479 w 203053"/>
                    <a:gd name="connsiteY12" fmla="*/ 125502 h 251002"/>
                    <a:gd name="connsiteX13" fmla="*/ 146533 w 203053"/>
                    <a:gd name="connsiteY13" fmla="*/ 53950 h 251002"/>
                    <a:gd name="connsiteX14" fmla="*/ 76067 w 203053"/>
                    <a:gd name="connsiteY14" fmla="*/ 28347 h 251002"/>
                    <a:gd name="connsiteX15" fmla="*/ 29775 w 203053"/>
                    <a:gd name="connsiteY15" fmla="*/ 28347 h 251002"/>
                    <a:gd name="connsiteX16" fmla="*/ 29775 w 203053"/>
                    <a:gd name="connsiteY16" fmla="*/ 222599 h 251002"/>
                    <a:gd name="connsiteX17" fmla="*/ 76067 w 203053"/>
                    <a:gd name="connsiteY17" fmla="*/ 222599 h 2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053" h="251002">
                      <a:moveTo>
                        <a:pt x="0" y="0"/>
                      </a:moveTo>
                      <a:lnTo>
                        <a:pt x="76124" y="0"/>
                      </a:lnTo>
                      <a:cubicBezTo>
                        <a:pt x="101841" y="0"/>
                        <a:pt x="124301" y="5315"/>
                        <a:pt x="143446" y="15945"/>
                      </a:cubicBezTo>
                      <a:cubicBezTo>
                        <a:pt x="162592" y="26575"/>
                        <a:pt x="177336" y="41377"/>
                        <a:pt x="187624" y="60293"/>
                      </a:cubicBezTo>
                      <a:cubicBezTo>
                        <a:pt x="197910" y="79210"/>
                        <a:pt x="203054" y="100984"/>
                        <a:pt x="203054" y="125502"/>
                      </a:cubicBezTo>
                      <a:cubicBezTo>
                        <a:pt x="203054" y="150019"/>
                        <a:pt x="197910" y="171793"/>
                        <a:pt x="187624" y="190710"/>
                      </a:cubicBezTo>
                      <a:cubicBezTo>
                        <a:pt x="177336" y="209626"/>
                        <a:pt x="162592" y="224428"/>
                        <a:pt x="143446" y="235058"/>
                      </a:cubicBezTo>
                      <a:cubicBezTo>
                        <a:pt x="124301" y="245688"/>
                        <a:pt x="101841" y="251003"/>
                        <a:pt x="76124" y="251003"/>
                      </a:cubicBezTo>
                      <a:lnTo>
                        <a:pt x="0" y="251003"/>
                      </a:lnTo>
                      <a:lnTo>
                        <a:pt x="0" y="0"/>
                      </a:lnTo>
                      <a:close/>
                      <a:moveTo>
                        <a:pt x="76067" y="222657"/>
                      </a:moveTo>
                      <a:cubicBezTo>
                        <a:pt x="105728" y="222657"/>
                        <a:pt x="129273" y="214141"/>
                        <a:pt x="146533" y="197053"/>
                      </a:cubicBezTo>
                      <a:cubicBezTo>
                        <a:pt x="163849" y="179965"/>
                        <a:pt x="172479" y="156134"/>
                        <a:pt x="172479" y="125502"/>
                      </a:cubicBezTo>
                      <a:cubicBezTo>
                        <a:pt x="172479" y="94869"/>
                        <a:pt x="163849" y="71037"/>
                        <a:pt x="146533" y="53950"/>
                      </a:cubicBezTo>
                      <a:cubicBezTo>
                        <a:pt x="129216" y="36862"/>
                        <a:pt x="105728" y="28347"/>
                        <a:pt x="76067" y="28347"/>
                      </a:cubicBezTo>
                      <a:lnTo>
                        <a:pt x="29775" y="28347"/>
                      </a:lnTo>
                      <a:lnTo>
                        <a:pt x="29775" y="222599"/>
                      </a:lnTo>
                      <a:lnTo>
                        <a:pt x="76067" y="22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34A0A5C-2CCE-D0D0-B907-DB2AB1872EE6}"/>
                    </a:ext>
                  </a:extLst>
                </p:cNvPr>
                <p:cNvSpPr/>
                <p:nvPr/>
              </p:nvSpPr>
              <p:spPr>
                <a:xfrm>
                  <a:off x="4877866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3 w 168992"/>
                    <a:gd name="connsiteY8" fmla="*/ 91212 h 185222"/>
                    <a:gd name="connsiteX9" fmla="*/ 168306 w 168992"/>
                    <a:gd name="connsiteY9" fmla="*/ 98241 h 185222"/>
                    <a:gd name="connsiteX10" fmla="*/ 30175 w 168992"/>
                    <a:gd name="connsiteY10" fmla="*/ 98241 h 185222"/>
                    <a:gd name="connsiteX11" fmla="*/ 39662 w 168992"/>
                    <a:gd name="connsiteY11" fmla="*/ 131388 h 185222"/>
                    <a:gd name="connsiteX12" fmla="*/ 61550 w 168992"/>
                    <a:gd name="connsiteY12" fmla="*/ 151562 h 185222"/>
                    <a:gd name="connsiteX13" fmla="*/ 88754 w 168992"/>
                    <a:gd name="connsiteY13" fmla="*/ 158248 h 185222"/>
                    <a:gd name="connsiteX14" fmla="*/ 139617 w 168992"/>
                    <a:gd name="connsiteY14" fmla="*/ 125958 h 185222"/>
                    <a:gd name="connsiteX15" fmla="*/ 165906 w 168992"/>
                    <a:gd name="connsiteY15" fmla="*/ 138589 h 185222"/>
                    <a:gd name="connsiteX16" fmla="*/ 134874 w 168992"/>
                    <a:gd name="connsiteY16" fmla="*/ 172421 h 185222"/>
                    <a:gd name="connsiteX17" fmla="*/ 87382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388 w 168992"/>
                    <a:gd name="connsiteY19" fmla="*/ 73324 h 185222"/>
                    <a:gd name="connsiteX20" fmla="*/ 131445 w 168992"/>
                    <a:gd name="connsiteY20" fmla="*/ 52292 h 185222"/>
                    <a:gd name="connsiteX21" fmla="*/ 114414 w 168992"/>
                    <a:gd name="connsiteY21" fmla="*/ 34404 h 185222"/>
                    <a:gd name="connsiteX22" fmla="*/ 84410 w 168992"/>
                    <a:gd name="connsiteY22" fmla="*/ 27032 h 185222"/>
                    <a:gd name="connsiteX23" fmla="*/ 50406 w 168992"/>
                    <a:gd name="connsiteY23" fmla="*/ 39662 h 185222"/>
                    <a:gd name="connsiteX24" fmla="*/ 32175 w 168992"/>
                    <a:gd name="connsiteY24" fmla="*/ 73324 h 185222"/>
                    <a:gd name="connsiteX25" fmla="*/ 137388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6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13" y="0"/>
                        <a:pt x="116815" y="3772"/>
                        <a:pt x="129559" y="11373"/>
                      </a:cubicBezTo>
                      <a:cubicBezTo>
                        <a:pt x="142303" y="18974"/>
                        <a:pt x="152076" y="29661"/>
                        <a:pt x="158820" y="43491"/>
                      </a:cubicBezTo>
                      <a:cubicBezTo>
                        <a:pt x="165563" y="57321"/>
                        <a:pt x="168993" y="73209"/>
                        <a:pt x="168993" y="91212"/>
                      </a:cubicBezTo>
                      <a:cubicBezTo>
                        <a:pt x="168993" y="94469"/>
                        <a:pt x="168764" y="96812"/>
                        <a:pt x="168306" y="98241"/>
                      </a:cubicBezTo>
                      <a:lnTo>
                        <a:pt x="30175" y="98241"/>
                      </a:lnTo>
                      <a:cubicBezTo>
                        <a:pt x="30632" y="111328"/>
                        <a:pt x="33775" y="122358"/>
                        <a:pt x="39662" y="131388"/>
                      </a:cubicBezTo>
                      <a:cubicBezTo>
                        <a:pt x="45491" y="140418"/>
                        <a:pt x="52807" y="147104"/>
                        <a:pt x="61550" y="151562"/>
                      </a:cubicBezTo>
                      <a:cubicBezTo>
                        <a:pt x="70294" y="156019"/>
                        <a:pt x="79381" y="158248"/>
                        <a:pt x="88754" y="158248"/>
                      </a:cubicBezTo>
                      <a:cubicBezTo>
                        <a:pt x="110700" y="158248"/>
                        <a:pt x="127673" y="147504"/>
                        <a:pt x="139617" y="125958"/>
                      </a:cubicBezTo>
                      <a:lnTo>
                        <a:pt x="165906" y="138589"/>
                      </a:lnTo>
                      <a:cubicBezTo>
                        <a:pt x="158420" y="152591"/>
                        <a:pt x="148076" y="163906"/>
                        <a:pt x="134874" y="172421"/>
                      </a:cubicBezTo>
                      <a:cubicBezTo>
                        <a:pt x="121672" y="180937"/>
                        <a:pt x="105842" y="185223"/>
                        <a:pt x="87382" y="185223"/>
                      </a:cubicBezTo>
                      <a:cubicBezTo>
                        <a:pt x="70409" y="185166"/>
                        <a:pt x="55435" y="181223"/>
                        <a:pt x="42234" y="173279"/>
                      </a:cubicBezTo>
                      <a:close/>
                      <a:moveTo>
                        <a:pt x="137388" y="73324"/>
                      </a:moveTo>
                      <a:cubicBezTo>
                        <a:pt x="136931" y="66351"/>
                        <a:pt x="134931" y="59322"/>
                        <a:pt x="131445" y="52292"/>
                      </a:cubicBezTo>
                      <a:cubicBezTo>
                        <a:pt x="127959" y="45263"/>
                        <a:pt x="122301" y="39319"/>
                        <a:pt x="114414" y="34404"/>
                      </a:cubicBezTo>
                      <a:cubicBezTo>
                        <a:pt x="106585" y="29489"/>
                        <a:pt x="96583" y="27032"/>
                        <a:pt x="84410" y="27032"/>
                      </a:cubicBezTo>
                      <a:cubicBezTo>
                        <a:pt x="71323" y="27032"/>
                        <a:pt x="59950" y="31261"/>
                        <a:pt x="50406" y="39662"/>
                      </a:cubicBezTo>
                      <a:cubicBezTo>
                        <a:pt x="40805" y="48063"/>
                        <a:pt x="34747" y="59322"/>
                        <a:pt x="32175" y="73324"/>
                      </a:cubicBezTo>
                      <a:lnTo>
                        <a:pt x="137388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227EB599-EDCB-8AE0-C572-DF55E5DC4EC1}"/>
                    </a:ext>
                  </a:extLst>
                </p:cNvPr>
                <p:cNvSpPr/>
                <p:nvPr/>
              </p:nvSpPr>
              <p:spPr>
                <a:xfrm>
                  <a:off x="5053831" y="5416734"/>
                  <a:ext cx="171850" cy="173907"/>
                </a:xfrm>
                <a:custGeom>
                  <a:avLst/>
                  <a:gdLst>
                    <a:gd name="connsiteX0" fmla="*/ 0 w 171850"/>
                    <a:gd name="connsiteY0" fmla="*/ 0 h 173907"/>
                    <a:gd name="connsiteX1" fmla="*/ 32290 w 171850"/>
                    <a:gd name="connsiteY1" fmla="*/ 0 h 173907"/>
                    <a:gd name="connsiteX2" fmla="*/ 85611 w 171850"/>
                    <a:gd name="connsiteY2" fmla="*/ 138874 h 173907"/>
                    <a:gd name="connsiteX3" fmla="*/ 86296 w 171850"/>
                    <a:gd name="connsiteY3" fmla="*/ 138874 h 173907"/>
                    <a:gd name="connsiteX4" fmla="*/ 140303 w 171850"/>
                    <a:gd name="connsiteY4" fmla="*/ 0 h 173907"/>
                    <a:gd name="connsiteX5" fmla="*/ 171850 w 171850"/>
                    <a:gd name="connsiteY5" fmla="*/ 0 h 173907"/>
                    <a:gd name="connsiteX6" fmla="*/ 100641 w 171850"/>
                    <a:gd name="connsiteY6" fmla="*/ 173907 h 173907"/>
                    <a:gd name="connsiteX7" fmla="*/ 70466 w 171850"/>
                    <a:gd name="connsiteY7" fmla="*/ 173907 h 173907"/>
                    <a:gd name="connsiteX8" fmla="*/ 0 w 171850"/>
                    <a:gd name="connsiteY8" fmla="*/ 0 h 173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850" h="173907">
                      <a:moveTo>
                        <a:pt x="0" y="0"/>
                      </a:moveTo>
                      <a:lnTo>
                        <a:pt x="32290" y="0"/>
                      </a:lnTo>
                      <a:lnTo>
                        <a:pt x="85611" y="138874"/>
                      </a:lnTo>
                      <a:lnTo>
                        <a:pt x="86296" y="138874"/>
                      </a:lnTo>
                      <a:lnTo>
                        <a:pt x="140303" y="0"/>
                      </a:lnTo>
                      <a:lnTo>
                        <a:pt x="171850" y="0"/>
                      </a:lnTo>
                      <a:lnTo>
                        <a:pt x="100641" y="173907"/>
                      </a:lnTo>
                      <a:lnTo>
                        <a:pt x="70466" y="1739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234D549-E1D1-7F45-A010-E32E49F8A078}"/>
                    </a:ext>
                  </a:extLst>
                </p:cNvPr>
                <p:cNvSpPr/>
                <p:nvPr/>
              </p:nvSpPr>
              <p:spPr>
                <a:xfrm>
                  <a:off x="5237969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2 w 168992"/>
                    <a:gd name="connsiteY8" fmla="*/ 91212 h 185222"/>
                    <a:gd name="connsiteX9" fmla="*/ 168306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0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0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446 w 168992"/>
                    <a:gd name="connsiteY19" fmla="*/ 73324 h 185222"/>
                    <a:gd name="connsiteX20" fmla="*/ 131502 w 168992"/>
                    <a:gd name="connsiteY20" fmla="*/ 52292 h 185222"/>
                    <a:gd name="connsiteX21" fmla="*/ 114471 w 168992"/>
                    <a:gd name="connsiteY21" fmla="*/ 34404 h 185222"/>
                    <a:gd name="connsiteX22" fmla="*/ 84468 w 168992"/>
                    <a:gd name="connsiteY22" fmla="*/ 27032 h 185222"/>
                    <a:gd name="connsiteX23" fmla="*/ 50463 w 168992"/>
                    <a:gd name="connsiteY23" fmla="*/ 39662 h 185222"/>
                    <a:gd name="connsiteX24" fmla="*/ 32232 w 168992"/>
                    <a:gd name="connsiteY24" fmla="*/ 73324 h 185222"/>
                    <a:gd name="connsiteX25" fmla="*/ 137446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6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70" y="0"/>
                        <a:pt x="116814" y="3772"/>
                        <a:pt x="129559" y="11373"/>
                      </a:cubicBezTo>
                      <a:cubicBezTo>
                        <a:pt x="142303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2" y="73209"/>
                        <a:pt x="168992" y="91212"/>
                      </a:cubicBezTo>
                      <a:cubicBezTo>
                        <a:pt x="168992" y="94469"/>
                        <a:pt x="168764" y="96812"/>
                        <a:pt x="168306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8" y="122358"/>
                        <a:pt x="39605" y="131388"/>
                      </a:cubicBezTo>
                      <a:cubicBezTo>
                        <a:pt x="45434" y="140418"/>
                        <a:pt x="52749" y="147104"/>
                        <a:pt x="61550" y="151562"/>
                      </a:cubicBezTo>
                      <a:cubicBezTo>
                        <a:pt x="70294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0" y="125958"/>
                      </a:cubicBezTo>
                      <a:lnTo>
                        <a:pt x="165849" y="138589"/>
                      </a:lnTo>
                      <a:cubicBezTo>
                        <a:pt x="158362" y="152591"/>
                        <a:pt x="148018" y="163906"/>
                        <a:pt x="134817" y="172421"/>
                      </a:cubicBezTo>
                      <a:cubicBezTo>
                        <a:pt x="121615" y="180937"/>
                        <a:pt x="105784" y="185223"/>
                        <a:pt x="87325" y="185223"/>
                      </a:cubicBezTo>
                      <a:cubicBezTo>
                        <a:pt x="70466" y="185166"/>
                        <a:pt x="55435" y="181223"/>
                        <a:pt x="42234" y="173279"/>
                      </a:cubicBezTo>
                      <a:close/>
                      <a:moveTo>
                        <a:pt x="137446" y="73324"/>
                      </a:moveTo>
                      <a:cubicBezTo>
                        <a:pt x="136988" y="66351"/>
                        <a:pt x="134988" y="59322"/>
                        <a:pt x="131502" y="52292"/>
                      </a:cubicBezTo>
                      <a:cubicBezTo>
                        <a:pt x="128016" y="45263"/>
                        <a:pt x="122301" y="39319"/>
                        <a:pt x="114471" y="34404"/>
                      </a:cubicBezTo>
                      <a:cubicBezTo>
                        <a:pt x="106642" y="29489"/>
                        <a:pt x="96641" y="27032"/>
                        <a:pt x="84468" y="27032"/>
                      </a:cubicBezTo>
                      <a:cubicBezTo>
                        <a:pt x="71380" y="27032"/>
                        <a:pt x="60008" y="31261"/>
                        <a:pt x="50463" y="39662"/>
                      </a:cubicBezTo>
                      <a:cubicBezTo>
                        <a:pt x="40862" y="48063"/>
                        <a:pt x="34804" y="59322"/>
                        <a:pt x="32232" y="73324"/>
                      </a:cubicBezTo>
                      <a:lnTo>
                        <a:pt x="137446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B1A5DDF4-9B46-5CFD-0A87-A9C0BDEDF2E6}"/>
                    </a:ext>
                  </a:extLst>
                </p:cNvPr>
                <p:cNvSpPr/>
                <p:nvPr/>
              </p:nvSpPr>
              <p:spPr>
                <a:xfrm>
                  <a:off x="5437136" y="5339581"/>
                  <a:ext cx="29832" cy="251059"/>
                </a:xfrm>
                <a:custGeom>
                  <a:avLst/>
                  <a:gdLst>
                    <a:gd name="connsiteX0" fmla="*/ 0 w 29832"/>
                    <a:gd name="connsiteY0" fmla="*/ 0 h 251059"/>
                    <a:gd name="connsiteX1" fmla="*/ 29832 w 29832"/>
                    <a:gd name="connsiteY1" fmla="*/ 0 h 251059"/>
                    <a:gd name="connsiteX2" fmla="*/ 29832 w 29832"/>
                    <a:gd name="connsiteY2" fmla="*/ 251060 h 251059"/>
                    <a:gd name="connsiteX3" fmla="*/ 0 w 29832"/>
                    <a:gd name="connsiteY3" fmla="*/ 251060 h 251059"/>
                    <a:gd name="connsiteX4" fmla="*/ 0 w 29832"/>
                    <a:gd name="connsiteY4" fmla="*/ 0 h 25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32" h="251059">
                      <a:moveTo>
                        <a:pt x="0" y="0"/>
                      </a:moveTo>
                      <a:lnTo>
                        <a:pt x="29832" y="0"/>
                      </a:lnTo>
                      <a:lnTo>
                        <a:pt x="29832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1B79B2C-19C6-E234-2282-F17F33739843}"/>
                    </a:ext>
                  </a:extLst>
                </p:cNvPr>
                <p:cNvSpPr/>
                <p:nvPr/>
              </p:nvSpPr>
              <p:spPr>
                <a:xfrm>
                  <a:off x="5495372" y="5411133"/>
                  <a:ext cx="178422" cy="185108"/>
                </a:xfrm>
                <a:custGeom>
                  <a:avLst/>
                  <a:gdLst>
                    <a:gd name="connsiteX0" fmla="*/ 43091 w 178422"/>
                    <a:gd name="connsiteY0" fmla="*/ 173050 h 185108"/>
                    <a:gd name="connsiteX1" fmla="*/ 11373 w 178422"/>
                    <a:gd name="connsiteY1" fmla="*/ 139732 h 185108"/>
                    <a:gd name="connsiteX2" fmla="*/ 0 w 178422"/>
                    <a:gd name="connsiteY2" fmla="*/ 92583 h 185108"/>
                    <a:gd name="connsiteX3" fmla="*/ 11373 w 178422"/>
                    <a:gd name="connsiteY3" fmla="*/ 45434 h 185108"/>
                    <a:gd name="connsiteX4" fmla="*/ 43091 w 178422"/>
                    <a:gd name="connsiteY4" fmla="*/ 12116 h 185108"/>
                    <a:gd name="connsiteX5" fmla="*/ 89040 w 178422"/>
                    <a:gd name="connsiteY5" fmla="*/ 0 h 185108"/>
                    <a:gd name="connsiteX6" fmla="*/ 135160 w 178422"/>
                    <a:gd name="connsiteY6" fmla="*/ 12116 h 185108"/>
                    <a:gd name="connsiteX7" fmla="*/ 167049 w 178422"/>
                    <a:gd name="connsiteY7" fmla="*/ 45434 h 185108"/>
                    <a:gd name="connsiteX8" fmla="*/ 178422 w 178422"/>
                    <a:gd name="connsiteY8" fmla="*/ 92583 h 185108"/>
                    <a:gd name="connsiteX9" fmla="*/ 167049 w 178422"/>
                    <a:gd name="connsiteY9" fmla="*/ 139732 h 185108"/>
                    <a:gd name="connsiteX10" fmla="*/ 135160 w 178422"/>
                    <a:gd name="connsiteY10" fmla="*/ 173050 h 185108"/>
                    <a:gd name="connsiteX11" fmla="*/ 89040 w 178422"/>
                    <a:gd name="connsiteY11" fmla="*/ 185109 h 185108"/>
                    <a:gd name="connsiteX12" fmla="*/ 43091 w 178422"/>
                    <a:gd name="connsiteY12" fmla="*/ 173050 h 185108"/>
                    <a:gd name="connsiteX13" fmla="*/ 118472 w 178422"/>
                    <a:gd name="connsiteY13" fmla="*/ 150076 h 185108"/>
                    <a:gd name="connsiteX14" fmla="*/ 140418 w 178422"/>
                    <a:gd name="connsiteY14" fmla="*/ 127102 h 185108"/>
                    <a:gd name="connsiteX15" fmla="*/ 148647 w 178422"/>
                    <a:gd name="connsiteY15" fmla="*/ 92583 h 185108"/>
                    <a:gd name="connsiteX16" fmla="*/ 140418 w 178422"/>
                    <a:gd name="connsiteY16" fmla="*/ 58064 h 185108"/>
                    <a:gd name="connsiteX17" fmla="*/ 118472 w 178422"/>
                    <a:gd name="connsiteY17" fmla="*/ 35090 h 185108"/>
                    <a:gd name="connsiteX18" fmla="*/ 89040 w 178422"/>
                    <a:gd name="connsiteY18" fmla="*/ 27032 h 185108"/>
                    <a:gd name="connsiteX19" fmla="*/ 59950 w 178422"/>
                    <a:gd name="connsiteY19" fmla="*/ 35090 h 185108"/>
                    <a:gd name="connsiteX20" fmla="*/ 38062 w 178422"/>
                    <a:gd name="connsiteY20" fmla="*/ 58064 h 185108"/>
                    <a:gd name="connsiteX21" fmla="*/ 29832 w 178422"/>
                    <a:gd name="connsiteY21" fmla="*/ 92583 h 185108"/>
                    <a:gd name="connsiteX22" fmla="*/ 38062 w 178422"/>
                    <a:gd name="connsiteY22" fmla="*/ 127102 h 185108"/>
                    <a:gd name="connsiteX23" fmla="*/ 59950 w 178422"/>
                    <a:gd name="connsiteY23" fmla="*/ 150076 h 185108"/>
                    <a:gd name="connsiteX24" fmla="*/ 89040 w 178422"/>
                    <a:gd name="connsiteY24" fmla="*/ 158134 h 185108"/>
                    <a:gd name="connsiteX25" fmla="*/ 118472 w 178422"/>
                    <a:gd name="connsiteY25" fmla="*/ 150076 h 18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422" h="185108">
                      <a:moveTo>
                        <a:pt x="43091" y="173050"/>
                      </a:moveTo>
                      <a:cubicBezTo>
                        <a:pt x="29546" y="164992"/>
                        <a:pt x="18974" y="153848"/>
                        <a:pt x="11373" y="139732"/>
                      </a:cubicBezTo>
                      <a:cubicBezTo>
                        <a:pt x="3772" y="125616"/>
                        <a:pt x="0" y="109899"/>
                        <a:pt x="0" y="92583"/>
                      </a:cubicBezTo>
                      <a:cubicBezTo>
                        <a:pt x="0" y="75266"/>
                        <a:pt x="3772" y="59550"/>
                        <a:pt x="11373" y="45434"/>
                      </a:cubicBezTo>
                      <a:cubicBezTo>
                        <a:pt x="18974" y="31261"/>
                        <a:pt x="29546" y="20174"/>
                        <a:pt x="43091" y="12116"/>
                      </a:cubicBezTo>
                      <a:cubicBezTo>
                        <a:pt x="56635" y="4057"/>
                        <a:pt x="71952" y="0"/>
                        <a:pt x="89040" y="0"/>
                      </a:cubicBezTo>
                      <a:cubicBezTo>
                        <a:pt x="106128" y="0"/>
                        <a:pt x="121501" y="4001"/>
                        <a:pt x="135160" y="12116"/>
                      </a:cubicBezTo>
                      <a:cubicBezTo>
                        <a:pt x="148818" y="20174"/>
                        <a:pt x="159448" y="31261"/>
                        <a:pt x="167049" y="45434"/>
                      </a:cubicBezTo>
                      <a:cubicBezTo>
                        <a:pt x="174650" y="59607"/>
                        <a:pt x="178422" y="75266"/>
                        <a:pt x="178422" y="92583"/>
                      </a:cubicBezTo>
                      <a:cubicBezTo>
                        <a:pt x="178422" y="109899"/>
                        <a:pt x="174593" y="125616"/>
                        <a:pt x="167049" y="139732"/>
                      </a:cubicBezTo>
                      <a:cubicBezTo>
                        <a:pt x="159448" y="153905"/>
                        <a:pt x="148818" y="164992"/>
                        <a:pt x="135160" y="173050"/>
                      </a:cubicBezTo>
                      <a:cubicBezTo>
                        <a:pt x="121501" y="181108"/>
                        <a:pt x="106128" y="185109"/>
                        <a:pt x="89040" y="185109"/>
                      </a:cubicBezTo>
                      <a:cubicBezTo>
                        <a:pt x="71952" y="185109"/>
                        <a:pt x="56635" y="181108"/>
                        <a:pt x="43091" y="173050"/>
                      </a:cubicBezTo>
                      <a:close/>
                      <a:moveTo>
                        <a:pt x="118472" y="150076"/>
                      </a:moveTo>
                      <a:cubicBezTo>
                        <a:pt x="127616" y="144704"/>
                        <a:pt x="134874" y="137046"/>
                        <a:pt x="140418" y="127102"/>
                      </a:cubicBezTo>
                      <a:cubicBezTo>
                        <a:pt x="145904" y="117158"/>
                        <a:pt x="148647" y="105670"/>
                        <a:pt x="148647" y="92583"/>
                      </a:cubicBezTo>
                      <a:cubicBezTo>
                        <a:pt x="148647" y="79496"/>
                        <a:pt x="145904" y="68008"/>
                        <a:pt x="140418" y="58064"/>
                      </a:cubicBezTo>
                      <a:cubicBezTo>
                        <a:pt x="134931" y="48120"/>
                        <a:pt x="127616" y="40462"/>
                        <a:pt x="118472" y="35090"/>
                      </a:cubicBezTo>
                      <a:cubicBezTo>
                        <a:pt x="109385" y="29718"/>
                        <a:pt x="99555" y="27032"/>
                        <a:pt x="89040" y="27032"/>
                      </a:cubicBezTo>
                      <a:cubicBezTo>
                        <a:pt x="78753" y="27032"/>
                        <a:pt x="69037" y="29718"/>
                        <a:pt x="59950" y="35090"/>
                      </a:cubicBezTo>
                      <a:cubicBezTo>
                        <a:pt x="50863" y="40462"/>
                        <a:pt x="43548" y="48120"/>
                        <a:pt x="38062" y="58064"/>
                      </a:cubicBezTo>
                      <a:cubicBezTo>
                        <a:pt x="32576" y="68008"/>
                        <a:pt x="29832" y="79496"/>
                        <a:pt x="29832" y="92583"/>
                      </a:cubicBezTo>
                      <a:cubicBezTo>
                        <a:pt x="29832" y="105670"/>
                        <a:pt x="32576" y="117215"/>
                        <a:pt x="38062" y="127102"/>
                      </a:cubicBezTo>
                      <a:cubicBezTo>
                        <a:pt x="43548" y="137046"/>
                        <a:pt x="50863" y="144704"/>
                        <a:pt x="59950" y="150076"/>
                      </a:cubicBezTo>
                      <a:cubicBezTo>
                        <a:pt x="69094" y="155448"/>
                        <a:pt x="78753" y="158134"/>
                        <a:pt x="89040" y="158134"/>
                      </a:cubicBezTo>
                      <a:cubicBezTo>
                        <a:pt x="99555" y="158134"/>
                        <a:pt x="109385" y="155448"/>
                        <a:pt x="118472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0C4AA25-8696-2207-D4ED-6AA32F4F95C1}"/>
                    </a:ext>
                  </a:extLst>
                </p:cNvPr>
                <p:cNvSpPr/>
                <p:nvPr/>
              </p:nvSpPr>
              <p:spPr>
                <a:xfrm>
                  <a:off x="5700826" y="5411133"/>
                  <a:ext cx="173164" cy="255231"/>
                </a:xfrm>
                <a:custGeom>
                  <a:avLst/>
                  <a:gdLst>
                    <a:gd name="connsiteX0" fmla="*/ 0 w 173164"/>
                    <a:gd name="connsiteY0" fmla="*/ 5601 h 255231"/>
                    <a:gd name="connsiteX1" fmla="*/ 28403 w 173164"/>
                    <a:gd name="connsiteY1" fmla="*/ 5601 h 255231"/>
                    <a:gd name="connsiteX2" fmla="*/ 28403 w 173164"/>
                    <a:gd name="connsiteY2" fmla="*/ 31204 h 255231"/>
                    <a:gd name="connsiteX3" fmla="*/ 29775 w 173164"/>
                    <a:gd name="connsiteY3" fmla="*/ 31204 h 255231"/>
                    <a:gd name="connsiteX4" fmla="*/ 53950 w 173164"/>
                    <a:gd name="connsiteY4" fmla="*/ 8915 h 255231"/>
                    <a:gd name="connsiteX5" fmla="*/ 90411 w 173164"/>
                    <a:gd name="connsiteY5" fmla="*/ 0 h 255231"/>
                    <a:gd name="connsiteX6" fmla="*/ 131788 w 173164"/>
                    <a:gd name="connsiteY6" fmla="*/ 12116 h 255231"/>
                    <a:gd name="connsiteX7" fmla="*/ 161963 w 173164"/>
                    <a:gd name="connsiteY7" fmla="*/ 45263 h 255231"/>
                    <a:gd name="connsiteX8" fmla="*/ 173164 w 173164"/>
                    <a:gd name="connsiteY8" fmla="*/ 92583 h 255231"/>
                    <a:gd name="connsiteX9" fmla="*/ 161963 w 173164"/>
                    <a:gd name="connsiteY9" fmla="*/ 139903 h 255231"/>
                    <a:gd name="connsiteX10" fmla="*/ 131788 w 173164"/>
                    <a:gd name="connsiteY10" fmla="*/ 173050 h 255231"/>
                    <a:gd name="connsiteX11" fmla="*/ 90411 w 173164"/>
                    <a:gd name="connsiteY11" fmla="*/ 185109 h 255231"/>
                    <a:gd name="connsiteX12" fmla="*/ 53778 w 173164"/>
                    <a:gd name="connsiteY12" fmla="*/ 176193 h 255231"/>
                    <a:gd name="connsiteX13" fmla="*/ 29775 w 173164"/>
                    <a:gd name="connsiteY13" fmla="*/ 153562 h 255231"/>
                    <a:gd name="connsiteX14" fmla="*/ 28403 w 173164"/>
                    <a:gd name="connsiteY14" fmla="*/ 153562 h 255231"/>
                    <a:gd name="connsiteX15" fmla="*/ 29775 w 173164"/>
                    <a:gd name="connsiteY15" fmla="*/ 177736 h 255231"/>
                    <a:gd name="connsiteX16" fmla="*/ 29775 w 173164"/>
                    <a:gd name="connsiteY16" fmla="*/ 255232 h 255231"/>
                    <a:gd name="connsiteX17" fmla="*/ 0 w 173164"/>
                    <a:gd name="connsiteY17" fmla="*/ 255232 h 255231"/>
                    <a:gd name="connsiteX18" fmla="*/ 0 w 173164"/>
                    <a:gd name="connsiteY18" fmla="*/ 5601 h 255231"/>
                    <a:gd name="connsiteX19" fmla="*/ 114471 w 173164"/>
                    <a:gd name="connsiteY19" fmla="*/ 150076 h 255231"/>
                    <a:gd name="connsiteX20" fmla="*/ 135502 w 173164"/>
                    <a:gd name="connsiteY20" fmla="*/ 127102 h 255231"/>
                    <a:gd name="connsiteX21" fmla="*/ 143389 w 173164"/>
                    <a:gd name="connsiteY21" fmla="*/ 92583 h 255231"/>
                    <a:gd name="connsiteX22" fmla="*/ 135502 w 173164"/>
                    <a:gd name="connsiteY22" fmla="*/ 58064 h 255231"/>
                    <a:gd name="connsiteX23" fmla="*/ 114471 w 173164"/>
                    <a:gd name="connsiteY23" fmla="*/ 35090 h 255231"/>
                    <a:gd name="connsiteX24" fmla="*/ 85896 w 173164"/>
                    <a:gd name="connsiteY24" fmla="*/ 27032 h 255231"/>
                    <a:gd name="connsiteX25" fmla="*/ 57321 w 173164"/>
                    <a:gd name="connsiteY25" fmla="*/ 34919 h 255231"/>
                    <a:gd name="connsiteX26" fmla="*/ 36290 w 173164"/>
                    <a:gd name="connsiteY26" fmla="*/ 57721 h 255231"/>
                    <a:gd name="connsiteX27" fmla="*/ 28403 w 173164"/>
                    <a:gd name="connsiteY27" fmla="*/ 92583 h 255231"/>
                    <a:gd name="connsiteX28" fmla="*/ 36290 w 173164"/>
                    <a:gd name="connsiteY28" fmla="*/ 127330 h 255231"/>
                    <a:gd name="connsiteX29" fmla="*/ 57321 w 173164"/>
                    <a:gd name="connsiteY29" fmla="*/ 150304 h 255231"/>
                    <a:gd name="connsiteX30" fmla="*/ 85896 w 173164"/>
                    <a:gd name="connsiteY30" fmla="*/ 158191 h 255231"/>
                    <a:gd name="connsiteX31" fmla="*/ 114471 w 173164"/>
                    <a:gd name="connsiteY31" fmla="*/ 150076 h 255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3164" h="255231">
                      <a:moveTo>
                        <a:pt x="0" y="5601"/>
                      </a:moveTo>
                      <a:lnTo>
                        <a:pt x="28403" y="5601"/>
                      </a:lnTo>
                      <a:lnTo>
                        <a:pt x="28403" y="31204"/>
                      </a:lnTo>
                      <a:lnTo>
                        <a:pt x="29775" y="31204"/>
                      </a:lnTo>
                      <a:cubicBezTo>
                        <a:pt x="35376" y="22345"/>
                        <a:pt x="43434" y="14916"/>
                        <a:pt x="53950" y="8915"/>
                      </a:cubicBezTo>
                      <a:cubicBezTo>
                        <a:pt x="64465" y="2972"/>
                        <a:pt x="76638" y="0"/>
                        <a:pt x="90411" y="0"/>
                      </a:cubicBezTo>
                      <a:cubicBezTo>
                        <a:pt x="105385" y="0"/>
                        <a:pt x="119158" y="4001"/>
                        <a:pt x="131788" y="12116"/>
                      </a:cubicBezTo>
                      <a:cubicBezTo>
                        <a:pt x="144418" y="20174"/>
                        <a:pt x="154477" y="31204"/>
                        <a:pt x="161963" y="45263"/>
                      </a:cubicBezTo>
                      <a:cubicBezTo>
                        <a:pt x="169450" y="59322"/>
                        <a:pt x="173164" y="75038"/>
                        <a:pt x="173164" y="92583"/>
                      </a:cubicBezTo>
                      <a:cubicBezTo>
                        <a:pt x="173164" y="110128"/>
                        <a:pt x="169450" y="125901"/>
                        <a:pt x="161963" y="139903"/>
                      </a:cubicBezTo>
                      <a:cubicBezTo>
                        <a:pt x="154477" y="153962"/>
                        <a:pt x="144418" y="164992"/>
                        <a:pt x="131788" y="173050"/>
                      </a:cubicBezTo>
                      <a:cubicBezTo>
                        <a:pt x="119158" y="181108"/>
                        <a:pt x="105385" y="185109"/>
                        <a:pt x="90411" y="185109"/>
                      </a:cubicBezTo>
                      <a:cubicBezTo>
                        <a:pt x="76581" y="185109"/>
                        <a:pt x="64408" y="182137"/>
                        <a:pt x="53778" y="176193"/>
                      </a:cubicBezTo>
                      <a:cubicBezTo>
                        <a:pt x="43148" y="170250"/>
                        <a:pt x="35147" y="162706"/>
                        <a:pt x="29775" y="153562"/>
                      </a:cubicBezTo>
                      <a:lnTo>
                        <a:pt x="28403" y="153562"/>
                      </a:lnTo>
                      <a:lnTo>
                        <a:pt x="29775" y="177736"/>
                      </a:lnTo>
                      <a:lnTo>
                        <a:pt x="29775" y="255232"/>
                      </a:lnTo>
                      <a:lnTo>
                        <a:pt x="0" y="255232"/>
                      </a:lnTo>
                      <a:lnTo>
                        <a:pt x="0" y="5601"/>
                      </a:lnTo>
                      <a:close/>
                      <a:moveTo>
                        <a:pt x="114471" y="150076"/>
                      </a:moveTo>
                      <a:cubicBezTo>
                        <a:pt x="123215" y="144704"/>
                        <a:pt x="130245" y="137046"/>
                        <a:pt x="135502" y="127102"/>
                      </a:cubicBezTo>
                      <a:cubicBezTo>
                        <a:pt x="140760" y="117158"/>
                        <a:pt x="143389" y="105670"/>
                        <a:pt x="143389" y="92583"/>
                      </a:cubicBezTo>
                      <a:cubicBezTo>
                        <a:pt x="143389" y="79496"/>
                        <a:pt x="140760" y="68008"/>
                        <a:pt x="135502" y="58064"/>
                      </a:cubicBezTo>
                      <a:cubicBezTo>
                        <a:pt x="130245" y="48120"/>
                        <a:pt x="123215" y="40462"/>
                        <a:pt x="114471" y="35090"/>
                      </a:cubicBezTo>
                      <a:cubicBezTo>
                        <a:pt x="105728" y="29718"/>
                        <a:pt x="96183" y="27032"/>
                        <a:pt x="85896" y="27032"/>
                      </a:cubicBezTo>
                      <a:cubicBezTo>
                        <a:pt x="75609" y="27032"/>
                        <a:pt x="66065" y="29661"/>
                        <a:pt x="57321" y="34919"/>
                      </a:cubicBezTo>
                      <a:cubicBezTo>
                        <a:pt x="48578" y="40176"/>
                        <a:pt x="41548" y="47777"/>
                        <a:pt x="36290" y="57721"/>
                      </a:cubicBezTo>
                      <a:cubicBezTo>
                        <a:pt x="31032" y="67665"/>
                        <a:pt x="28403" y="79267"/>
                        <a:pt x="28403" y="92583"/>
                      </a:cubicBezTo>
                      <a:cubicBezTo>
                        <a:pt x="28403" y="105670"/>
                        <a:pt x="31032" y="117272"/>
                        <a:pt x="36290" y="127330"/>
                      </a:cubicBezTo>
                      <a:cubicBezTo>
                        <a:pt x="41548" y="137388"/>
                        <a:pt x="48578" y="145047"/>
                        <a:pt x="57321" y="150304"/>
                      </a:cubicBezTo>
                      <a:cubicBezTo>
                        <a:pt x="66065" y="155562"/>
                        <a:pt x="75609" y="158191"/>
                        <a:pt x="85896" y="158191"/>
                      </a:cubicBezTo>
                      <a:cubicBezTo>
                        <a:pt x="96183" y="158191"/>
                        <a:pt x="105728" y="155448"/>
                        <a:pt x="114471" y="150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B96954FB-FBB5-6AA9-9635-D79CC99C3F87}"/>
                    </a:ext>
                  </a:extLst>
                </p:cNvPr>
                <p:cNvSpPr/>
                <p:nvPr/>
              </p:nvSpPr>
              <p:spPr>
                <a:xfrm>
                  <a:off x="5901423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2 w 168992"/>
                    <a:gd name="connsiteY8" fmla="*/ 91212 h 185222"/>
                    <a:gd name="connsiteX9" fmla="*/ 168306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1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1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446 w 168992"/>
                    <a:gd name="connsiteY19" fmla="*/ 73324 h 185222"/>
                    <a:gd name="connsiteX20" fmla="*/ 131502 w 168992"/>
                    <a:gd name="connsiteY20" fmla="*/ 52292 h 185222"/>
                    <a:gd name="connsiteX21" fmla="*/ 114472 w 168992"/>
                    <a:gd name="connsiteY21" fmla="*/ 34404 h 185222"/>
                    <a:gd name="connsiteX22" fmla="*/ 84468 w 168992"/>
                    <a:gd name="connsiteY22" fmla="*/ 27032 h 185222"/>
                    <a:gd name="connsiteX23" fmla="*/ 50463 w 168992"/>
                    <a:gd name="connsiteY23" fmla="*/ 39662 h 185222"/>
                    <a:gd name="connsiteX24" fmla="*/ 32233 w 168992"/>
                    <a:gd name="connsiteY24" fmla="*/ 73324 h 185222"/>
                    <a:gd name="connsiteX25" fmla="*/ 137446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2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6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70" y="0"/>
                        <a:pt x="116815" y="3772"/>
                        <a:pt x="129559" y="11373"/>
                      </a:cubicBezTo>
                      <a:cubicBezTo>
                        <a:pt x="142304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2" y="73209"/>
                        <a:pt x="168992" y="91212"/>
                      </a:cubicBezTo>
                      <a:cubicBezTo>
                        <a:pt x="168992" y="94469"/>
                        <a:pt x="168764" y="96812"/>
                        <a:pt x="168306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9" y="122358"/>
                        <a:pt x="39605" y="131388"/>
                      </a:cubicBezTo>
                      <a:cubicBezTo>
                        <a:pt x="45434" y="140418"/>
                        <a:pt x="52749" y="147104"/>
                        <a:pt x="61551" y="151562"/>
                      </a:cubicBezTo>
                      <a:cubicBezTo>
                        <a:pt x="70352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1" y="125958"/>
                      </a:cubicBezTo>
                      <a:lnTo>
                        <a:pt x="165849" y="138589"/>
                      </a:lnTo>
                      <a:cubicBezTo>
                        <a:pt x="158362" y="152591"/>
                        <a:pt x="148019" y="163906"/>
                        <a:pt x="134817" y="172421"/>
                      </a:cubicBezTo>
                      <a:cubicBezTo>
                        <a:pt x="121615" y="180937"/>
                        <a:pt x="105785" y="185223"/>
                        <a:pt x="87325" y="185223"/>
                      </a:cubicBezTo>
                      <a:cubicBezTo>
                        <a:pt x="70466" y="185166"/>
                        <a:pt x="55435" y="181223"/>
                        <a:pt x="42234" y="173279"/>
                      </a:cubicBezTo>
                      <a:close/>
                      <a:moveTo>
                        <a:pt x="137446" y="73324"/>
                      </a:moveTo>
                      <a:cubicBezTo>
                        <a:pt x="136988" y="66351"/>
                        <a:pt x="134988" y="59322"/>
                        <a:pt x="131502" y="52292"/>
                      </a:cubicBezTo>
                      <a:cubicBezTo>
                        <a:pt x="128016" y="45263"/>
                        <a:pt x="122301" y="39319"/>
                        <a:pt x="114472" y="34404"/>
                      </a:cubicBezTo>
                      <a:cubicBezTo>
                        <a:pt x="106642" y="29489"/>
                        <a:pt x="96641" y="27032"/>
                        <a:pt x="84468" y="27032"/>
                      </a:cubicBezTo>
                      <a:cubicBezTo>
                        <a:pt x="71380" y="27032"/>
                        <a:pt x="60008" y="31261"/>
                        <a:pt x="50463" y="39662"/>
                      </a:cubicBezTo>
                      <a:cubicBezTo>
                        <a:pt x="40862" y="48063"/>
                        <a:pt x="34804" y="59322"/>
                        <a:pt x="32233" y="73324"/>
                      </a:cubicBezTo>
                      <a:lnTo>
                        <a:pt x="137446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D001085-CE78-83B4-6D2A-E2E1B8E3C3CB}"/>
                    </a:ext>
                  </a:extLst>
                </p:cNvPr>
                <p:cNvSpPr/>
                <p:nvPr/>
              </p:nvSpPr>
              <p:spPr>
                <a:xfrm>
                  <a:off x="6100533" y="5411133"/>
                  <a:ext cx="100755" cy="179507"/>
                </a:xfrm>
                <a:custGeom>
                  <a:avLst/>
                  <a:gdLst>
                    <a:gd name="connsiteX0" fmla="*/ 57 w 100755"/>
                    <a:gd name="connsiteY0" fmla="*/ 5601 h 179507"/>
                    <a:gd name="connsiteX1" fmla="*/ 28461 w 100755"/>
                    <a:gd name="connsiteY1" fmla="*/ 5601 h 179507"/>
                    <a:gd name="connsiteX2" fmla="*/ 28461 w 100755"/>
                    <a:gd name="connsiteY2" fmla="*/ 34004 h 179507"/>
                    <a:gd name="connsiteX3" fmla="*/ 29889 w 100755"/>
                    <a:gd name="connsiteY3" fmla="*/ 34004 h 179507"/>
                    <a:gd name="connsiteX4" fmla="*/ 50063 w 100755"/>
                    <a:gd name="connsiteY4" fmla="*/ 9830 h 179507"/>
                    <a:gd name="connsiteX5" fmla="*/ 80410 w 100755"/>
                    <a:gd name="connsiteY5" fmla="*/ 0 h 179507"/>
                    <a:gd name="connsiteX6" fmla="*/ 100755 w 100755"/>
                    <a:gd name="connsiteY6" fmla="*/ 3486 h 179507"/>
                    <a:gd name="connsiteX7" fmla="*/ 100755 w 100755"/>
                    <a:gd name="connsiteY7" fmla="*/ 35376 h 179507"/>
                    <a:gd name="connsiteX8" fmla="*/ 76181 w 100755"/>
                    <a:gd name="connsiteY8" fmla="*/ 30118 h 179507"/>
                    <a:gd name="connsiteX9" fmla="*/ 53207 w 100755"/>
                    <a:gd name="connsiteY9" fmla="*/ 37319 h 179507"/>
                    <a:gd name="connsiteX10" fmla="*/ 36176 w 100755"/>
                    <a:gd name="connsiteY10" fmla="*/ 56464 h 179507"/>
                    <a:gd name="connsiteX11" fmla="*/ 29833 w 100755"/>
                    <a:gd name="connsiteY11" fmla="*/ 82467 h 179507"/>
                    <a:gd name="connsiteX12" fmla="*/ 29833 w 100755"/>
                    <a:gd name="connsiteY12" fmla="*/ 179508 h 179507"/>
                    <a:gd name="connsiteX13" fmla="*/ 0 w 100755"/>
                    <a:gd name="connsiteY13" fmla="*/ 179508 h 179507"/>
                    <a:gd name="connsiteX14" fmla="*/ 0 w 100755"/>
                    <a:gd name="connsiteY14" fmla="*/ 5601 h 179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0755" h="179507">
                      <a:moveTo>
                        <a:pt x="57" y="5601"/>
                      </a:moveTo>
                      <a:lnTo>
                        <a:pt x="28461" y="5601"/>
                      </a:lnTo>
                      <a:lnTo>
                        <a:pt x="28461" y="34004"/>
                      </a:lnTo>
                      <a:lnTo>
                        <a:pt x="29889" y="34004"/>
                      </a:lnTo>
                      <a:cubicBezTo>
                        <a:pt x="33147" y="24403"/>
                        <a:pt x="39891" y="16345"/>
                        <a:pt x="50063" y="9830"/>
                      </a:cubicBezTo>
                      <a:cubicBezTo>
                        <a:pt x="60236" y="3314"/>
                        <a:pt x="70352" y="0"/>
                        <a:pt x="80410" y="0"/>
                      </a:cubicBezTo>
                      <a:cubicBezTo>
                        <a:pt x="87669" y="0"/>
                        <a:pt x="94469" y="1143"/>
                        <a:pt x="100755" y="3486"/>
                      </a:cubicBezTo>
                      <a:lnTo>
                        <a:pt x="100755" y="35376"/>
                      </a:lnTo>
                      <a:cubicBezTo>
                        <a:pt x="94412" y="31889"/>
                        <a:pt x="86240" y="30118"/>
                        <a:pt x="76181" y="30118"/>
                      </a:cubicBezTo>
                      <a:cubicBezTo>
                        <a:pt x="68009" y="30118"/>
                        <a:pt x="60351" y="32518"/>
                        <a:pt x="53207" y="37319"/>
                      </a:cubicBezTo>
                      <a:cubicBezTo>
                        <a:pt x="46063" y="42120"/>
                        <a:pt x="40405" y="48520"/>
                        <a:pt x="36176" y="56464"/>
                      </a:cubicBezTo>
                      <a:cubicBezTo>
                        <a:pt x="31947" y="64408"/>
                        <a:pt x="29833" y="73095"/>
                        <a:pt x="29833" y="82467"/>
                      </a:cubicBezTo>
                      <a:lnTo>
                        <a:pt x="29833" y="179508"/>
                      </a:lnTo>
                      <a:lnTo>
                        <a:pt x="0" y="179508"/>
                      </a:lnTo>
                      <a:lnTo>
                        <a:pt x="0" y="56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9C21A35-B11B-C0F4-5BD4-C3F4A280B4DB}"/>
                    </a:ext>
                  </a:extLst>
                </p:cNvPr>
                <p:cNvSpPr/>
                <p:nvPr/>
              </p:nvSpPr>
              <p:spPr>
                <a:xfrm>
                  <a:off x="6281184" y="5333923"/>
                  <a:ext cx="170364" cy="262318"/>
                </a:xfrm>
                <a:custGeom>
                  <a:avLst/>
                  <a:gdLst>
                    <a:gd name="connsiteX0" fmla="*/ 50636 w 170364"/>
                    <a:gd name="connsiteY0" fmla="*/ 254432 h 262318"/>
                    <a:gd name="connsiteX1" fmla="*/ 19431 w 170364"/>
                    <a:gd name="connsiteY1" fmla="*/ 231286 h 262318"/>
                    <a:gd name="connsiteX2" fmla="*/ 0 w 170364"/>
                    <a:gd name="connsiteY2" fmla="*/ 194310 h 262318"/>
                    <a:gd name="connsiteX3" fmla="*/ 28404 w 170364"/>
                    <a:gd name="connsiteY3" fmla="*/ 182708 h 262318"/>
                    <a:gd name="connsiteX4" fmla="*/ 50464 w 170364"/>
                    <a:gd name="connsiteY4" fmla="*/ 219513 h 262318"/>
                    <a:gd name="connsiteX5" fmla="*/ 88011 w 170364"/>
                    <a:gd name="connsiteY5" fmla="*/ 233858 h 262318"/>
                    <a:gd name="connsiteX6" fmla="*/ 125159 w 170364"/>
                    <a:gd name="connsiteY6" fmla="*/ 222142 h 262318"/>
                    <a:gd name="connsiteX7" fmla="*/ 140246 w 170364"/>
                    <a:gd name="connsiteY7" fmla="*/ 190024 h 262318"/>
                    <a:gd name="connsiteX8" fmla="*/ 127445 w 170364"/>
                    <a:gd name="connsiteY8" fmla="*/ 161106 h 262318"/>
                    <a:gd name="connsiteX9" fmla="*/ 85554 w 170364"/>
                    <a:gd name="connsiteY9" fmla="*/ 139903 h 262318"/>
                    <a:gd name="connsiteX10" fmla="*/ 69781 w 170364"/>
                    <a:gd name="connsiteY10" fmla="*/ 134303 h 262318"/>
                    <a:gd name="connsiteX11" fmla="*/ 26290 w 170364"/>
                    <a:gd name="connsiteY11" fmla="*/ 109385 h 262318"/>
                    <a:gd name="connsiteX12" fmla="*/ 9487 w 170364"/>
                    <a:gd name="connsiteY12" fmla="*/ 66637 h 262318"/>
                    <a:gd name="connsiteX13" fmla="*/ 19317 w 170364"/>
                    <a:gd name="connsiteY13" fmla="*/ 33490 h 262318"/>
                    <a:gd name="connsiteX14" fmla="*/ 46463 w 170364"/>
                    <a:gd name="connsiteY14" fmla="*/ 9144 h 262318"/>
                    <a:gd name="connsiteX15" fmla="*/ 85554 w 170364"/>
                    <a:gd name="connsiteY15" fmla="*/ 0 h 262318"/>
                    <a:gd name="connsiteX16" fmla="*/ 123615 w 170364"/>
                    <a:gd name="connsiteY16" fmla="*/ 8058 h 262318"/>
                    <a:gd name="connsiteX17" fmla="*/ 149562 w 170364"/>
                    <a:gd name="connsiteY17" fmla="*/ 27718 h 262318"/>
                    <a:gd name="connsiteX18" fmla="*/ 162707 w 170364"/>
                    <a:gd name="connsiteY18" fmla="*/ 50520 h 262318"/>
                    <a:gd name="connsiteX19" fmla="*/ 134988 w 170364"/>
                    <a:gd name="connsiteY19" fmla="*/ 62465 h 262318"/>
                    <a:gd name="connsiteX20" fmla="*/ 118872 w 170364"/>
                    <a:gd name="connsiteY20" fmla="*/ 38805 h 262318"/>
                    <a:gd name="connsiteX21" fmla="*/ 86240 w 170364"/>
                    <a:gd name="connsiteY21" fmla="*/ 28461 h 262318"/>
                    <a:gd name="connsiteX22" fmla="*/ 53264 w 170364"/>
                    <a:gd name="connsiteY22" fmla="*/ 39319 h 262318"/>
                    <a:gd name="connsiteX23" fmla="*/ 39605 w 170364"/>
                    <a:gd name="connsiteY23" fmla="*/ 66694 h 262318"/>
                    <a:gd name="connsiteX24" fmla="*/ 51150 w 170364"/>
                    <a:gd name="connsiteY24" fmla="*/ 90697 h 262318"/>
                    <a:gd name="connsiteX25" fmla="*/ 86240 w 170364"/>
                    <a:gd name="connsiteY25" fmla="*/ 108071 h 262318"/>
                    <a:gd name="connsiteX26" fmla="*/ 102356 w 170364"/>
                    <a:gd name="connsiteY26" fmla="*/ 113671 h 262318"/>
                    <a:gd name="connsiteX27" fmla="*/ 152305 w 170364"/>
                    <a:gd name="connsiteY27" fmla="*/ 142589 h 262318"/>
                    <a:gd name="connsiteX28" fmla="*/ 170364 w 170364"/>
                    <a:gd name="connsiteY28" fmla="*/ 189738 h 262318"/>
                    <a:gd name="connsiteX29" fmla="*/ 157905 w 170364"/>
                    <a:gd name="connsiteY29" fmla="*/ 230429 h 262318"/>
                    <a:gd name="connsiteX30" fmla="*/ 126530 w 170364"/>
                    <a:gd name="connsiteY30" fmla="*/ 254603 h 262318"/>
                    <a:gd name="connsiteX31" fmla="*/ 87268 w 170364"/>
                    <a:gd name="connsiteY31" fmla="*/ 262318 h 262318"/>
                    <a:gd name="connsiteX32" fmla="*/ 50636 w 170364"/>
                    <a:gd name="connsiteY32" fmla="*/ 254432 h 262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70364" h="262318">
                      <a:moveTo>
                        <a:pt x="50636" y="254432"/>
                      </a:moveTo>
                      <a:cubicBezTo>
                        <a:pt x="38862" y="249174"/>
                        <a:pt x="28404" y="241459"/>
                        <a:pt x="19431" y="231286"/>
                      </a:cubicBezTo>
                      <a:cubicBezTo>
                        <a:pt x="10459" y="221113"/>
                        <a:pt x="3944" y="208769"/>
                        <a:pt x="0" y="194310"/>
                      </a:cubicBezTo>
                      <a:lnTo>
                        <a:pt x="28404" y="182708"/>
                      </a:lnTo>
                      <a:cubicBezTo>
                        <a:pt x="32347" y="197682"/>
                        <a:pt x="39720" y="209912"/>
                        <a:pt x="50464" y="219513"/>
                      </a:cubicBezTo>
                      <a:cubicBezTo>
                        <a:pt x="61208" y="229114"/>
                        <a:pt x="73724" y="233858"/>
                        <a:pt x="88011" y="233858"/>
                      </a:cubicBezTo>
                      <a:cubicBezTo>
                        <a:pt x="102756" y="233858"/>
                        <a:pt x="115100" y="229972"/>
                        <a:pt x="125159" y="222142"/>
                      </a:cubicBezTo>
                      <a:cubicBezTo>
                        <a:pt x="135217" y="214313"/>
                        <a:pt x="140246" y="203625"/>
                        <a:pt x="140246" y="190024"/>
                      </a:cubicBezTo>
                      <a:cubicBezTo>
                        <a:pt x="140246" y="178365"/>
                        <a:pt x="135960" y="168707"/>
                        <a:pt x="127445" y="161106"/>
                      </a:cubicBezTo>
                      <a:cubicBezTo>
                        <a:pt x="118929" y="153505"/>
                        <a:pt x="104928" y="146418"/>
                        <a:pt x="85554" y="139903"/>
                      </a:cubicBezTo>
                      <a:lnTo>
                        <a:pt x="69781" y="134303"/>
                      </a:lnTo>
                      <a:cubicBezTo>
                        <a:pt x="52007" y="128016"/>
                        <a:pt x="37491" y="119672"/>
                        <a:pt x="26290" y="109385"/>
                      </a:cubicBezTo>
                      <a:cubicBezTo>
                        <a:pt x="15088" y="99098"/>
                        <a:pt x="9487" y="84868"/>
                        <a:pt x="9487" y="66637"/>
                      </a:cubicBezTo>
                      <a:cubicBezTo>
                        <a:pt x="9487" y="54693"/>
                        <a:pt x="12745" y="43663"/>
                        <a:pt x="19317" y="33490"/>
                      </a:cubicBezTo>
                      <a:cubicBezTo>
                        <a:pt x="25832" y="23317"/>
                        <a:pt x="34919" y="15202"/>
                        <a:pt x="46463" y="9144"/>
                      </a:cubicBezTo>
                      <a:cubicBezTo>
                        <a:pt x="58007" y="3086"/>
                        <a:pt x="71038" y="0"/>
                        <a:pt x="85554" y="0"/>
                      </a:cubicBezTo>
                      <a:cubicBezTo>
                        <a:pt x="100070" y="0"/>
                        <a:pt x="112700" y="2686"/>
                        <a:pt x="123615" y="8058"/>
                      </a:cubicBezTo>
                      <a:cubicBezTo>
                        <a:pt x="134474" y="13430"/>
                        <a:pt x="143104" y="20003"/>
                        <a:pt x="149562" y="27718"/>
                      </a:cubicBezTo>
                      <a:cubicBezTo>
                        <a:pt x="156020" y="35433"/>
                        <a:pt x="160363" y="43034"/>
                        <a:pt x="162707" y="50520"/>
                      </a:cubicBezTo>
                      <a:lnTo>
                        <a:pt x="134988" y="62465"/>
                      </a:lnTo>
                      <a:cubicBezTo>
                        <a:pt x="132417" y="53550"/>
                        <a:pt x="127045" y="45663"/>
                        <a:pt x="118872" y="38805"/>
                      </a:cubicBezTo>
                      <a:cubicBezTo>
                        <a:pt x="110700" y="31890"/>
                        <a:pt x="99842" y="28461"/>
                        <a:pt x="86240" y="28461"/>
                      </a:cubicBezTo>
                      <a:cubicBezTo>
                        <a:pt x="73381" y="28461"/>
                        <a:pt x="62408" y="32061"/>
                        <a:pt x="53264" y="39319"/>
                      </a:cubicBezTo>
                      <a:cubicBezTo>
                        <a:pt x="44178" y="46577"/>
                        <a:pt x="39605" y="55664"/>
                        <a:pt x="39605" y="66694"/>
                      </a:cubicBezTo>
                      <a:cubicBezTo>
                        <a:pt x="39605" y="76524"/>
                        <a:pt x="43435" y="84525"/>
                        <a:pt x="51150" y="90697"/>
                      </a:cubicBezTo>
                      <a:cubicBezTo>
                        <a:pt x="58865" y="96869"/>
                        <a:pt x="70581" y="102698"/>
                        <a:pt x="86240" y="108071"/>
                      </a:cubicBezTo>
                      <a:lnTo>
                        <a:pt x="102356" y="113671"/>
                      </a:lnTo>
                      <a:cubicBezTo>
                        <a:pt x="123615" y="121387"/>
                        <a:pt x="140304" y="131045"/>
                        <a:pt x="152305" y="142589"/>
                      </a:cubicBezTo>
                      <a:cubicBezTo>
                        <a:pt x="164363" y="154133"/>
                        <a:pt x="170364" y="169850"/>
                        <a:pt x="170364" y="189738"/>
                      </a:cubicBezTo>
                      <a:cubicBezTo>
                        <a:pt x="170364" y="205854"/>
                        <a:pt x="166193" y="219399"/>
                        <a:pt x="157905" y="230429"/>
                      </a:cubicBezTo>
                      <a:cubicBezTo>
                        <a:pt x="149619" y="241402"/>
                        <a:pt x="139161" y="249460"/>
                        <a:pt x="126530" y="254603"/>
                      </a:cubicBezTo>
                      <a:cubicBezTo>
                        <a:pt x="113900" y="259747"/>
                        <a:pt x="100813" y="262318"/>
                        <a:pt x="87268" y="262318"/>
                      </a:cubicBezTo>
                      <a:cubicBezTo>
                        <a:pt x="74695" y="262318"/>
                        <a:pt x="62465" y="259690"/>
                        <a:pt x="50636" y="254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9853E3D0-9AF5-7E82-309B-ECBC80676535}"/>
                    </a:ext>
                  </a:extLst>
                </p:cNvPr>
                <p:cNvSpPr/>
                <p:nvPr/>
              </p:nvSpPr>
              <p:spPr>
                <a:xfrm>
                  <a:off x="6464236" y="5364784"/>
                  <a:ext cx="103384" cy="231402"/>
                </a:xfrm>
                <a:custGeom>
                  <a:avLst/>
                  <a:gdLst>
                    <a:gd name="connsiteX0" fmla="*/ 59779 w 103384"/>
                    <a:gd name="connsiteY0" fmla="*/ 227914 h 231402"/>
                    <a:gd name="connsiteX1" fmla="*/ 44520 w 103384"/>
                    <a:gd name="connsiteY1" fmla="*/ 218256 h 231402"/>
                    <a:gd name="connsiteX2" fmla="*/ 34176 w 103384"/>
                    <a:gd name="connsiteY2" fmla="*/ 202368 h 231402"/>
                    <a:gd name="connsiteX3" fmla="*/ 30861 w 103384"/>
                    <a:gd name="connsiteY3" fmla="*/ 180765 h 231402"/>
                    <a:gd name="connsiteX4" fmla="*/ 30861 w 103384"/>
                    <a:gd name="connsiteY4" fmla="*/ 78924 h 231402"/>
                    <a:gd name="connsiteX5" fmla="*/ 0 w 103384"/>
                    <a:gd name="connsiteY5" fmla="*/ 78924 h 231402"/>
                    <a:gd name="connsiteX6" fmla="*/ 0 w 103384"/>
                    <a:gd name="connsiteY6" fmla="*/ 51892 h 231402"/>
                    <a:gd name="connsiteX7" fmla="*/ 30861 w 103384"/>
                    <a:gd name="connsiteY7" fmla="*/ 51892 h 231402"/>
                    <a:gd name="connsiteX8" fmla="*/ 30861 w 103384"/>
                    <a:gd name="connsiteY8" fmla="*/ 0 h 231402"/>
                    <a:gd name="connsiteX9" fmla="*/ 60294 w 103384"/>
                    <a:gd name="connsiteY9" fmla="*/ 0 h 231402"/>
                    <a:gd name="connsiteX10" fmla="*/ 60294 w 103384"/>
                    <a:gd name="connsiteY10" fmla="*/ 51892 h 231402"/>
                    <a:gd name="connsiteX11" fmla="*/ 103042 w 103384"/>
                    <a:gd name="connsiteY11" fmla="*/ 51892 h 231402"/>
                    <a:gd name="connsiteX12" fmla="*/ 103042 w 103384"/>
                    <a:gd name="connsiteY12" fmla="*/ 78924 h 231402"/>
                    <a:gd name="connsiteX13" fmla="*/ 60294 w 103384"/>
                    <a:gd name="connsiteY13" fmla="*/ 78924 h 231402"/>
                    <a:gd name="connsiteX14" fmla="*/ 60294 w 103384"/>
                    <a:gd name="connsiteY14" fmla="*/ 173622 h 231402"/>
                    <a:gd name="connsiteX15" fmla="*/ 66237 w 103384"/>
                    <a:gd name="connsiteY15" fmla="*/ 195853 h 231402"/>
                    <a:gd name="connsiteX16" fmla="*/ 84468 w 103384"/>
                    <a:gd name="connsiteY16" fmla="*/ 203740 h 231402"/>
                    <a:gd name="connsiteX17" fmla="*/ 103384 w 103384"/>
                    <a:gd name="connsiteY17" fmla="*/ 198825 h 231402"/>
                    <a:gd name="connsiteX18" fmla="*/ 103384 w 103384"/>
                    <a:gd name="connsiteY18" fmla="*/ 227571 h 231402"/>
                    <a:gd name="connsiteX19" fmla="*/ 92697 w 103384"/>
                    <a:gd name="connsiteY19" fmla="*/ 230543 h 231402"/>
                    <a:gd name="connsiteX20" fmla="*/ 79210 w 103384"/>
                    <a:gd name="connsiteY20" fmla="*/ 231401 h 231402"/>
                    <a:gd name="connsiteX21" fmla="*/ 59779 w 103384"/>
                    <a:gd name="connsiteY21" fmla="*/ 227914 h 231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3384" h="231402">
                      <a:moveTo>
                        <a:pt x="59779" y="227914"/>
                      </a:moveTo>
                      <a:cubicBezTo>
                        <a:pt x="53836" y="225514"/>
                        <a:pt x="48749" y="222314"/>
                        <a:pt x="44520" y="218256"/>
                      </a:cubicBezTo>
                      <a:cubicBezTo>
                        <a:pt x="39833" y="213741"/>
                        <a:pt x="36405" y="208426"/>
                        <a:pt x="34176" y="202368"/>
                      </a:cubicBezTo>
                      <a:cubicBezTo>
                        <a:pt x="31947" y="196310"/>
                        <a:pt x="30861" y="189110"/>
                        <a:pt x="30861" y="180765"/>
                      </a:cubicBezTo>
                      <a:lnTo>
                        <a:pt x="30861" y="78924"/>
                      </a:lnTo>
                      <a:lnTo>
                        <a:pt x="0" y="78924"/>
                      </a:lnTo>
                      <a:lnTo>
                        <a:pt x="0" y="51892"/>
                      </a:lnTo>
                      <a:lnTo>
                        <a:pt x="30861" y="51892"/>
                      </a:lnTo>
                      <a:lnTo>
                        <a:pt x="30861" y="0"/>
                      </a:lnTo>
                      <a:lnTo>
                        <a:pt x="60294" y="0"/>
                      </a:lnTo>
                      <a:lnTo>
                        <a:pt x="60294" y="51892"/>
                      </a:lnTo>
                      <a:lnTo>
                        <a:pt x="103042" y="51892"/>
                      </a:lnTo>
                      <a:lnTo>
                        <a:pt x="103042" y="78924"/>
                      </a:lnTo>
                      <a:lnTo>
                        <a:pt x="60294" y="78924"/>
                      </a:lnTo>
                      <a:lnTo>
                        <a:pt x="60294" y="173622"/>
                      </a:lnTo>
                      <a:cubicBezTo>
                        <a:pt x="60294" y="183680"/>
                        <a:pt x="62294" y="191110"/>
                        <a:pt x="66237" y="195853"/>
                      </a:cubicBezTo>
                      <a:cubicBezTo>
                        <a:pt x="70180" y="201111"/>
                        <a:pt x="76295" y="203740"/>
                        <a:pt x="84468" y="203740"/>
                      </a:cubicBezTo>
                      <a:cubicBezTo>
                        <a:pt x="91726" y="203740"/>
                        <a:pt x="98012" y="202083"/>
                        <a:pt x="103384" y="198825"/>
                      </a:cubicBezTo>
                      <a:lnTo>
                        <a:pt x="103384" y="227571"/>
                      </a:lnTo>
                      <a:cubicBezTo>
                        <a:pt x="99613" y="228943"/>
                        <a:pt x="96069" y="229972"/>
                        <a:pt x="92697" y="230543"/>
                      </a:cubicBezTo>
                      <a:cubicBezTo>
                        <a:pt x="89325" y="231115"/>
                        <a:pt x="84810" y="231401"/>
                        <a:pt x="79210" y="231401"/>
                      </a:cubicBezTo>
                      <a:cubicBezTo>
                        <a:pt x="72238" y="231458"/>
                        <a:pt x="65723" y="230258"/>
                        <a:pt x="59779" y="2279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2F72CDF-E059-FEE7-68FF-8DF88D9C1FA4}"/>
                    </a:ext>
                  </a:extLst>
                </p:cNvPr>
                <p:cNvSpPr/>
                <p:nvPr/>
              </p:nvSpPr>
              <p:spPr>
                <a:xfrm>
                  <a:off x="6597110" y="5416734"/>
                  <a:ext cx="151790" cy="179565"/>
                </a:xfrm>
                <a:custGeom>
                  <a:avLst/>
                  <a:gdLst>
                    <a:gd name="connsiteX0" fmla="*/ 16688 w 151790"/>
                    <a:gd name="connsiteY0" fmla="*/ 160934 h 179565"/>
                    <a:gd name="connsiteX1" fmla="*/ 0 w 151790"/>
                    <a:gd name="connsiteY1" fmla="*/ 109385 h 179565"/>
                    <a:gd name="connsiteX2" fmla="*/ 0 w 151790"/>
                    <a:gd name="connsiteY2" fmla="*/ 0 h 179565"/>
                    <a:gd name="connsiteX3" fmla="*/ 29776 w 151790"/>
                    <a:gd name="connsiteY3" fmla="*/ 0 h 179565"/>
                    <a:gd name="connsiteX4" fmla="*/ 29776 w 151790"/>
                    <a:gd name="connsiteY4" fmla="*/ 104527 h 179565"/>
                    <a:gd name="connsiteX5" fmla="*/ 72923 w 151790"/>
                    <a:gd name="connsiteY5" fmla="*/ 152591 h 179565"/>
                    <a:gd name="connsiteX6" fmla="*/ 98698 w 151790"/>
                    <a:gd name="connsiteY6" fmla="*/ 144532 h 179565"/>
                    <a:gd name="connsiteX7" fmla="*/ 116243 w 151790"/>
                    <a:gd name="connsiteY7" fmla="*/ 123501 h 179565"/>
                    <a:gd name="connsiteX8" fmla="*/ 122358 w 151790"/>
                    <a:gd name="connsiteY8" fmla="*/ 96126 h 179565"/>
                    <a:gd name="connsiteX9" fmla="*/ 122358 w 151790"/>
                    <a:gd name="connsiteY9" fmla="*/ 57 h 179565"/>
                    <a:gd name="connsiteX10" fmla="*/ 151791 w 151790"/>
                    <a:gd name="connsiteY10" fmla="*/ 57 h 179565"/>
                    <a:gd name="connsiteX11" fmla="*/ 151791 w 151790"/>
                    <a:gd name="connsiteY11" fmla="*/ 173965 h 179565"/>
                    <a:gd name="connsiteX12" fmla="*/ 123730 w 151790"/>
                    <a:gd name="connsiteY12" fmla="*/ 173965 h 179565"/>
                    <a:gd name="connsiteX13" fmla="*/ 123730 w 151790"/>
                    <a:gd name="connsiteY13" fmla="*/ 148019 h 179565"/>
                    <a:gd name="connsiteX14" fmla="*/ 122358 w 151790"/>
                    <a:gd name="connsiteY14" fmla="*/ 148019 h 179565"/>
                    <a:gd name="connsiteX15" fmla="*/ 99041 w 151790"/>
                    <a:gd name="connsiteY15" fmla="*/ 170479 h 179565"/>
                    <a:gd name="connsiteX16" fmla="*/ 65551 w 151790"/>
                    <a:gd name="connsiteY16" fmla="*/ 179565 h 179565"/>
                    <a:gd name="connsiteX17" fmla="*/ 16688 w 151790"/>
                    <a:gd name="connsiteY17" fmla="*/ 160934 h 17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1790" h="179565">
                      <a:moveTo>
                        <a:pt x="16688" y="160934"/>
                      </a:moveTo>
                      <a:cubicBezTo>
                        <a:pt x="5601" y="148533"/>
                        <a:pt x="0" y="131388"/>
                        <a:pt x="0" y="109385"/>
                      </a:cubicBezTo>
                      <a:lnTo>
                        <a:pt x="0" y="0"/>
                      </a:lnTo>
                      <a:lnTo>
                        <a:pt x="29776" y="0"/>
                      </a:lnTo>
                      <a:lnTo>
                        <a:pt x="29776" y="104527"/>
                      </a:lnTo>
                      <a:cubicBezTo>
                        <a:pt x="29776" y="136531"/>
                        <a:pt x="44177" y="152591"/>
                        <a:pt x="72923" y="152591"/>
                      </a:cubicBezTo>
                      <a:cubicBezTo>
                        <a:pt x="82525" y="152591"/>
                        <a:pt x="91097" y="149904"/>
                        <a:pt x="98698" y="144532"/>
                      </a:cubicBezTo>
                      <a:cubicBezTo>
                        <a:pt x="106299" y="139160"/>
                        <a:pt x="112128" y="132131"/>
                        <a:pt x="116243" y="123501"/>
                      </a:cubicBezTo>
                      <a:cubicBezTo>
                        <a:pt x="120358" y="114871"/>
                        <a:pt x="122358" y="105728"/>
                        <a:pt x="122358" y="96126"/>
                      </a:cubicBezTo>
                      <a:lnTo>
                        <a:pt x="122358" y="57"/>
                      </a:lnTo>
                      <a:lnTo>
                        <a:pt x="151791" y="57"/>
                      </a:lnTo>
                      <a:lnTo>
                        <a:pt x="151791" y="173965"/>
                      </a:lnTo>
                      <a:lnTo>
                        <a:pt x="123730" y="173965"/>
                      </a:lnTo>
                      <a:lnTo>
                        <a:pt x="123730" y="148019"/>
                      </a:lnTo>
                      <a:lnTo>
                        <a:pt x="122358" y="148019"/>
                      </a:lnTo>
                      <a:cubicBezTo>
                        <a:pt x="117215" y="156934"/>
                        <a:pt x="109442" y="164363"/>
                        <a:pt x="99041" y="170479"/>
                      </a:cubicBezTo>
                      <a:cubicBezTo>
                        <a:pt x="88640" y="176594"/>
                        <a:pt x="77496" y="179565"/>
                        <a:pt x="65551" y="179565"/>
                      </a:cubicBezTo>
                      <a:cubicBezTo>
                        <a:pt x="44063" y="179508"/>
                        <a:pt x="27775" y="173336"/>
                        <a:pt x="16688" y="1609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5798F832-5297-A451-A30E-CEAB9C552292}"/>
                    </a:ext>
                  </a:extLst>
                </p:cNvPr>
                <p:cNvSpPr/>
                <p:nvPr/>
              </p:nvSpPr>
              <p:spPr>
                <a:xfrm>
                  <a:off x="6777703" y="5339638"/>
                  <a:ext cx="172821" cy="256660"/>
                </a:xfrm>
                <a:custGeom>
                  <a:avLst/>
                  <a:gdLst>
                    <a:gd name="connsiteX0" fmla="*/ 41377 w 172821"/>
                    <a:gd name="connsiteY0" fmla="*/ 244716 h 256660"/>
                    <a:gd name="connsiteX1" fmla="*/ 11202 w 172821"/>
                    <a:gd name="connsiteY1" fmla="*/ 211569 h 256660"/>
                    <a:gd name="connsiteX2" fmla="*/ 0 w 172821"/>
                    <a:gd name="connsiteY2" fmla="*/ 164078 h 256660"/>
                    <a:gd name="connsiteX3" fmla="*/ 11202 w 172821"/>
                    <a:gd name="connsiteY3" fmla="*/ 116586 h 256660"/>
                    <a:gd name="connsiteX4" fmla="*/ 41377 w 172821"/>
                    <a:gd name="connsiteY4" fmla="*/ 83439 h 256660"/>
                    <a:gd name="connsiteX5" fmla="*/ 82754 w 172821"/>
                    <a:gd name="connsiteY5" fmla="*/ 71495 h 256660"/>
                    <a:gd name="connsiteX6" fmla="*/ 119216 w 172821"/>
                    <a:gd name="connsiteY6" fmla="*/ 80410 h 256660"/>
                    <a:gd name="connsiteX7" fmla="*/ 143390 w 172821"/>
                    <a:gd name="connsiteY7" fmla="*/ 102698 h 256660"/>
                    <a:gd name="connsiteX8" fmla="*/ 144761 w 172821"/>
                    <a:gd name="connsiteY8" fmla="*/ 102698 h 256660"/>
                    <a:gd name="connsiteX9" fmla="*/ 143390 w 172821"/>
                    <a:gd name="connsiteY9" fmla="*/ 78867 h 256660"/>
                    <a:gd name="connsiteX10" fmla="*/ 143390 w 172821"/>
                    <a:gd name="connsiteY10" fmla="*/ 0 h 256660"/>
                    <a:gd name="connsiteX11" fmla="*/ 172822 w 172821"/>
                    <a:gd name="connsiteY11" fmla="*/ 0 h 256660"/>
                    <a:gd name="connsiteX12" fmla="*/ 172822 w 172821"/>
                    <a:gd name="connsiteY12" fmla="*/ 251060 h 256660"/>
                    <a:gd name="connsiteX13" fmla="*/ 144761 w 172821"/>
                    <a:gd name="connsiteY13" fmla="*/ 251060 h 256660"/>
                    <a:gd name="connsiteX14" fmla="*/ 144761 w 172821"/>
                    <a:gd name="connsiteY14" fmla="*/ 225114 h 256660"/>
                    <a:gd name="connsiteX15" fmla="*/ 143390 w 172821"/>
                    <a:gd name="connsiteY15" fmla="*/ 225114 h 256660"/>
                    <a:gd name="connsiteX16" fmla="*/ 119216 w 172821"/>
                    <a:gd name="connsiteY16" fmla="*/ 247745 h 256660"/>
                    <a:gd name="connsiteX17" fmla="*/ 82754 w 172821"/>
                    <a:gd name="connsiteY17" fmla="*/ 256661 h 256660"/>
                    <a:gd name="connsiteX18" fmla="*/ 41377 w 172821"/>
                    <a:gd name="connsiteY18" fmla="*/ 244716 h 256660"/>
                    <a:gd name="connsiteX19" fmla="*/ 115900 w 172821"/>
                    <a:gd name="connsiteY19" fmla="*/ 221742 h 256660"/>
                    <a:gd name="connsiteX20" fmla="*/ 136932 w 172821"/>
                    <a:gd name="connsiteY20" fmla="*/ 198768 h 256660"/>
                    <a:gd name="connsiteX21" fmla="*/ 144819 w 172821"/>
                    <a:gd name="connsiteY21" fmla="*/ 164021 h 256660"/>
                    <a:gd name="connsiteX22" fmla="*/ 136932 w 172821"/>
                    <a:gd name="connsiteY22" fmla="*/ 129159 h 256660"/>
                    <a:gd name="connsiteX23" fmla="*/ 115900 w 172821"/>
                    <a:gd name="connsiteY23" fmla="*/ 106356 h 256660"/>
                    <a:gd name="connsiteX24" fmla="*/ 87325 w 172821"/>
                    <a:gd name="connsiteY24" fmla="*/ 98469 h 256660"/>
                    <a:gd name="connsiteX25" fmla="*/ 58750 w 172821"/>
                    <a:gd name="connsiteY25" fmla="*/ 106528 h 256660"/>
                    <a:gd name="connsiteX26" fmla="*/ 37720 w 172821"/>
                    <a:gd name="connsiteY26" fmla="*/ 129502 h 256660"/>
                    <a:gd name="connsiteX27" fmla="*/ 29833 w 172821"/>
                    <a:gd name="connsiteY27" fmla="*/ 164021 h 256660"/>
                    <a:gd name="connsiteX28" fmla="*/ 37720 w 172821"/>
                    <a:gd name="connsiteY28" fmla="*/ 198539 h 256660"/>
                    <a:gd name="connsiteX29" fmla="*/ 58750 w 172821"/>
                    <a:gd name="connsiteY29" fmla="*/ 221513 h 256660"/>
                    <a:gd name="connsiteX30" fmla="*/ 87325 w 172821"/>
                    <a:gd name="connsiteY30" fmla="*/ 229571 h 256660"/>
                    <a:gd name="connsiteX31" fmla="*/ 115900 w 172821"/>
                    <a:gd name="connsiteY31" fmla="*/ 221742 h 2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2821" h="256660">
                      <a:moveTo>
                        <a:pt x="41377" y="244716"/>
                      </a:moveTo>
                      <a:cubicBezTo>
                        <a:pt x="28747" y="236772"/>
                        <a:pt x="18688" y="225743"/>
                        <a:pt x="11202" y="211569"/>
                      </a:cubicBezTo>
                      <a:cubicBezTo>
                        <a:pt x="3715" y="197396"/>
                        <a:pt x="0" y="181566"/>
                        <a:pt x="0" y="164078"/>
                      </a:cubicBezTo>
                      <a:cubicBezTo>
                        <a:pt x="0" y="146533"/>
                        <a:pt x="3772" y="130702"/>
                        <a:pt x="11202" y="116586"/>
                      </a:cubicBezTo>
                      <a:cubicBezTo>
                        <a:pt x="18688" y="102470"/>
                        <a:pt x="28747" y="91383"/>
                        <a:pt x="41377" y="83439"/>
                      </a:cubicBezTo>
                      <a:cubicBezTo>
                        <a:pt x="54007" y="75495"/>
                        <a:pt x="67781" y="71495"/>
                        <a:pt x="82754" y="71495"/>
                      </a:cubicBezTo>
                      <a:cubicBezTo>
                        <a:pt x="96298" y="71495"/>
                        <a:pt x="108471" y="74466"/>
                        <a:pt x="119216" y="80410"/>
                      </a:cubicBezTo>
                      <a:cubicBezTo>
                        <a:pt x="129959" y="86354"/>
                        <a:pt x="138017" y="93783"/>
                        <a:pt x="143390" y="102698"/>
                      </a:cubicBezTo>
                      <a:lnTo>
                        <a:pt x="144761" y="102698"/>
                      </a:lnTo>
                      <a:lnTo>
                        <a:pt x="143390" y="78867"/>
                      </a:lnTo>
                      <a:lnTo>
                        <a:pt x="143390" y="0"/>
                      </a:lnTo>
                      <a:lnTo>
                        <a:pt x="172822" y="0"/>
                      </a:lnTo>
                      <a:lnTo>
                        <a:pt x="172822" y="251060"/>
                      </a:lnTo>
                      <a:lnTo>
                        <a:pt x="144761" y="251060"/>
                      </a:lnTo>
                      <a:lnTo>
                        <a:pt x="144761" y="225114"/>
                      </a:lnTo>
                      <a:lnTo>
                        <a:pt x="143390" y="225114"/>
                      </a:lnTo>
                      <a:cubicBezTo>
                        <a:pt x="138017" y="234258"/>
                        <a:pt x="129959" y="241802"/>
                        <a:pt x="119216" y="247745"/>
                      </a:cubicBezTo>
                      <a:cubicBezTo>
                        <a:pt x="108471" y="253689"/>
                        <a:pt x="96298" y="256661"/>
                        <a:pt x="82754" y="256661"/>
                      </a:cubicBezTo>
                      <a:cubicBezTo>
                        <a:pt x="67781" y="256603"/>
                        <a:pt x="54007" y="252660"/>
                        <a:pt x="41377" y="244716"/>
                      </a:cubicBezTo>
                      <a:close/>
                      <a:moveTo>
                        <a:pt x="115900" y="221742"/>
                      </a:moveTo>
                      <a:cubicBezTo>
                        <a:pt x="124644" y="216484"/>
                        <a:pt x="131674" y="208826"/>
                        <a:pt x="136932" y="198768"/>
                      </a:cubicBezTo>
                      <a:cubicBezTo>
                        <a:pt x="142189" y="188709"/>
                        <a:pt x="144819" y="177165"/>
                        <a:pt x="144819" y="164021"/>
                      </a:cubicBezTo>
                      <a:cubicBezTo>
                        <a:pt x="144819" y="150705"/>
                        <a:pt x="142189" y="139046"/>
                        <a:pt x="136932" y="129159"/>
                      </a:cubicBezTo>
                      <a:cubicBezTo>
                        <a:pt x="131674" y="119215"/>
                        <a:pt x="124644" y="111614"/>
                        <a:pt x="115900" y="106356"/>
                      </a:cubicBezTo>
                      <a:cubicBezTo>
                        <a:pt x="107156" y="101098"/>
                        <a:pt x="97613" y="98469"/>
                        <a:pt x="87325" y="98469"/>
                      </a:cubicBezTo>
                      <a:cubicBezTo>
                        <a:pt x="77039" y="98469"/>
                        <a:pt x="67494" y="101156"/>
                        <a:pt x="58750" y="106528"/>
                      </a:cubicBezTo>
                      <a:cubicBezTo>
                        <a:pt x="50006" y="111900"/>
                        <a:pt x="42977" y="119558"/>
                        <a:pt x="37720" y="129502"/>
                      </a:cubicBezTo>
                      <a:cubicBezTo>
                        <a:pt x="32462" y="139446"/>
                        <a:pt x="29833" y="150933"/>
                        <a:pt x="29833" y="164021"/>
                      </a:cubicBezTo>
                      <a:cubicBezTo>
                        <a:pt x="29833" y="177108"/>
                        <a:pt x="32462" y="188652"/>
                        <a:pt x="37720" y="198539"/>
                      </a:cubicBezTo>
                      <a:cubicBezTo>
                        <a:pt x="42977" y="208483"/>
                        <a:pt x="50006" y="216141"/>
                        <a:pt x="58750" y="221513"/>
                      </a:cubicBezTo>
                      <a:cubicBezTo>
                        <a:pt x="67494" y="226886"/>
                        <a:pt x="77039" y="229571"/>
                        <a:pt x="87325" y="229571"/>
                      </a:cubicBezTo>
                      <a:cubicBezTo>
                        <a:pt x="97613" y="229629"/>
                        <a:pt x="107156" y="227000"/>
                        <a:pt x="115900" y="2217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81CF75B9-ED3A-AFF3-F390-7DB9A6CAE01A}"/>
                    </a:ext>
                  </a:extLst>
                </p:cNvPr>
                <p:cNvSpPr/>
                <p:nvPr/>
              </p:nvSpPr>
              <p:spPr>
                <a:xfrm>
                  <a:off x="6979329" y="5411076"/>
                  <a:ext cx="168992" cy="185222"/>
                </a:xfrm>
                <a:custGeom>
                  <a:avLst/>
                  <a:gdLst>
                    <a:gd name="connsiteX0" fmla="*/ 42234 w 168992"/>
                    <a:gd name="connsiteY0" fmla="*/ 173279 h 185222"/>
                    <a:gd name="connsiteX1" fmla="*/ 11201 w 168992"/>
                    <a:gd name="connsiteY1" fmla="*/ 140303 h 185222"/>
                    <a:gd name="connsiteX2" fmla="*/ 0 w 168992"/>
                    <a:gd name="connsiteY2" fmla="*/ 92583 h 185222"/>
                    <a:gd name="connsiteX3" fmla="*/ 10515 w 168992"/>
                    <a:gd name="connsiteY3" fmla="*/ 46120 h 185222"/>
                    <a:gd name="connsiteX4" fmla="*/ 40519 w 168992"/>
                    <a:gd name="connsiteY4" fmla="*/ 12459 h 185222"/>
                    <a:gd name="connsiteX5" fmla="*/ 85211 w 168992"/>
                    <a:gd name="connsiteY5" fmla="*/ 0 h 185222"/>
                    <a:gd name="connsiteX6" fmla="*/ 129559 w 168992"/>
                    <a:gd name="connsiteY6" fmla="*/ 11373 h 185222"/>
                    <a:gd name="connsiteX7" fmla="*/ 158820 w 168992"/>
                    <a:gd name="connsiteY7" fmla="*/ 43491 h 185222"/>
                    <a:gd name="connsiteX8" fmla="*/ 168993 w 168992"/>
                    <a:gd name="connsiteY8" fmla="*/ 91212 h 185222"/>
                    <a:gd name="connsiteX9" fmla="*/ 168307 w 168992"/>
                    <a:gd name="connsiteY9" fmla="*/ 98241 h 185222"/>
                    <a:gd name="connsiteX10" fmla="*/ 30118 w 168992"/>
                    <a:gd name="connsiteY10" fmla="*/ 98241 h 185222"/>
                    <a:gd name="connsiteX11" fmla="*/ 39605 w 168992"/>
                    <a:gd name="connsiteY11" fmla="*/ 131388 h 185222"/>
                    <a:gd name="connsiteX12" fmla="*/ 61551 w 168992"/>
                    <a:gd name="connsiteY12" fmla="*/ 151562 h 185222"/>
                    <a:gd name="connsiteX13" fmla="*/ 88697 w 168992"/>
                    <a:gd name="connsiteY13" fmla="*/ 158248 h 185222"/>
                    <a:gd name="connsiteX14" fmla="*/ 139561 w 168992"/>
                    <a:gd name="connsiteY14" fmla="*/ 125958 h 185222"/>
                    <a:gd name="connsiteX15" fmla="*/ 165849 w 168992"/>
                    <a:gd name="connsiteY15" fmla="*/ 138589 h 185222"/>
                    <a:gd name="connsiteX16" fmla="*/ 134817 w 168992"/>
                    <a:gd name="connsiteY16" fmla="*/ 172421 h 185222"/>
                    <a:gd name="connsiteX17" fmla="*/ 87325 w 168992"/>
                    <a:gd name="connsiteY17" fmla="*/ 185223 h 185222"/>
                    <a:gd name="connsiteX18" fmla="*/ 42234 w 168992"/>
                    <a:gd name="connsiteY18" fmla="*/ 173279 h 185222"/>
                    <a:gd name="connsiteX19" fmla="*/ 137503 w 168992"/>
                    <a:gd name="connsiteY19" fmla="*/ 73324 h 185222"/>
                    <a:gd name="connsiteX20" fmla="*/ 131559 w 168992"/>
                    <a:gd name="connsiteY20" fmla="*/ 52292 h 185222"/>
                    <a:gd name="connsiteX21" fmla="*/ 114529 w 168992"/>
                    <a:gd name="connsiteY21" fmla="*/ 34404 h 185222"/>
                    <a:gd name="connsiteX22" fmla="*/ 84525 w 168992"/>
                    <a:gd name="connsiteY22" fmla="*/ 27032 h 185222"/>
                    <a:gd name="connsiteX23" fmla="*/ 50520 w 168992"/>
                    <a:gd name="connsiteY23" fmla="*/ 39662 h 185222"/>
                    <a:gd name="connsiteX24" fmla="*/ 32290 w 168992"/>
                    <a:gd name="connsiteY24" fmla="*/ 73324 h 185222"/>
                    <a:gd name="connsiteX25" fmla="*/ 137503 w 168992"/>
                    <a:gd name="connsiteY25" fmla="*/ 73324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992" h="185222">
                      <a:moveTo>
                        <a:pt x="42234" y="173279"/>
                      </a:moveTo>
                      <a:cubicBezTo>
                        <a:pt x="29033" y="165335"/>
                        <a:pt x="18688" y="154362"/>
                        <a:pt x="11201" y="140303"/>
                      </a:cubicBezTo>
                      <a:cubicBezTo>
                        <a:pt x="3715" y="126244"/>
                        <a:pt x="0" y="110357"/>
                        <a:pt x="0" y="92583"/>
                      </a:cubicBezTo>
                      <a:cubicBezTo>
                        <a:pt x="0" y="75781"/>
                        <a:pt x="3486" y="60293"/>
                        <a:pt x="10515" y="46120"/>
                      </a:cubicBezTo>
                      <a:cubicBezTo>
                        <a:pt x="17545" y="32004"/>
                        <a:pt x="27547" y="20745"/>
                        <a:pt x="40519" y="12459"/>
                      </a:cubicBezTo>
                      <a:cubicBezTo>
                        <a:pt x="53492" y="4172"/>
                        <a:pt x="68408" y="0"/>
                        <a:pt x="85211" y="0"/>
                      </a:cubicBezTo>
                      <a:cubicBezTo>
                        <a:pt x="102070" y="0"/>
                        <a:pt x="116815" y="3772"/>
                        <a:pt x="129559" y="11373"/>
                      </a:cubicBezTo>
                      <a:cubicBezTo>
                        <a:pt x="142304" y="18974"/>
                        <a:pt x="152019" y="29661"/>
                        <a:pt x="158820" y="43491"/>
                      </a:cubicBezTo>
                      <a:cubicBezTo>
                        <a:pt x="165621" y="57264"/>
                        <a:pt x="168993" y="73209"/>
                        <a:pt x="168993" y="91212"/>
                      </a:cubicBezTo>
                      <a:cubicBezTo>
                        <a:pt x="168993" y="94469"/>
                        <a:pt x="168764" y="96812"/>
                        <a:pt x="168307" y="98241"/>
                      </a:cubicBezTo>
                      <a:lnTo>
                        <a:pt x="30118" y="98241"/>
                      </a:lnTo>
                      <a:cubicBezTo>
                        <a:pt x="30575" y="111328"/>
                        <a:pt x="33719" y="122358"/>
                        <a:pt x="39605" y="131388"/>
                      </a:cubicBezTo>
                      <a:cubicBezTo>
                        <a:pt x="45435" y="140418"/>
                        <a:pt x="52749" y="147104"/>
                        <a:pt x="61551" y="151562"/>
                      </a:cubicBezTo>
                      <a:cubicBezTo>
                        <a:pt x="70352" y="156019"/>
                        <a:pt x="79381" y="158248"/>
                        <a:pt x="88697" y="158248"/>
                      </a:cubicBezTo>
                      <a:cubicBezTo>
                        <a:pt x="110700" y="158248"/>
                        <a:pt x="127616" y="147504"/>
                        <a:pt x="139561" y="125958"/>
                      </a:cubicBezTo>
                      <a:lnTo>
                        <a:pt x="165849" y="138589"/>
                      </a:lnTo>
                      <a:cubicBezTo>
                        <a:pt x="158362" y="152591"/>
                        <a:pt x="148019" y="163906"/>
                        <a:pt x="134817" y="172421"/>
                      </a:cubicBezTo>
                      <a:cubicBezTo>
                        <a:pt x="121615" y="180937"/>
                        <a:pt x="105785" y="185223"/>
                        <a:pt x="87325" y="185223"/>
                      </a:cubicBezTo>
                      <a:cubicBezTo>
                        <a:pt x="70523" y="185166"/>
                        <a:pt x="55492" y="181223"/>
                        <a:pt x="42234" y="173279"/>
                      </a:cubicBezTo>
                      <a:close/>
                      <a:moveTo>
                        <a:pt x="137503" y="73324"/>
                      </a:moveTo>
                      <a:cubicBezTo>
                        <a:pt x="137046" y="66351"/>
                        <a:pt x="135045" y="59322"/>
                        <a:pt x="131559" y="52292"/>
                      </a:cubicBezTo>
                      <a:cubicBezTo>
                        <a:pt x="128073" y="45263"/>
                        <a:pt x="122358" y="39319"/>
                        <a:pt x="114529" y="34404"/>
                      </a:cubicBezTo>
                      <a:cubicBezTo>
                        <a:pt x="106699" y="29489"/>
                        <a:pt x="96698" y="27032"/>
                        <a:pt x="84525" y="27032"/>
                      </a:cubicBezTo>
                      <a:cubicBezTo>
                        <a:pt x="71438" y="27032"/>
                        <a:pt x="60065" y="31261"/>
                        <a:pt x="50520" y="39662"/>
                      </a:cubicBezTo>
                      <a:cubicBezTo>
                        <a:pt x="40920" y="48063"/>
                        <a:pt x="34861" y="59322"/>
                        <a:pt x="32290" y="73324"/>
                      </a:cubicBezTo>
                      <a:lnTo>
                        <a:pt x="137503" y="73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296230F-DD17-BE45-F8BC-7054FCE0EF32}"/>
                    </a:ext>
                  </a:extLst>
                </p:cNvPr>
                <p:cNvSpPr/>
                <p:nvPr/>
              </p:nvSpPr>
              <p:spPr>
                <a:xfrm>
                  <a:off x="7178496" y="5411133"/>
                  <a:ext cx="151905" cy="179565"/>
                </a:xfrm>
                <a:custGeom>
                  <a:avLst/>
                  <a:gdLst>
                    <a:gd name="connsiteX0" fmla="*/ 0 w 151905"/>
                    <a:gd name="connsiteY0" fmla="*/ 5601 h 179565"/>
                    <a:gd name="connsiteX1" fmla="*/ 28404 w 151905"/>
                    <a:gd name="connsiteY1" fmla="*/ 5601 h 179565"/>
                    <a:gd name="connsiteX2" fmla="*/ 28404 w 151905"/>
                    <a:gd name="connsiteY2" fmla="*/ 31547 h 179565"/>
                    <a:gd name="connsiteX3" fmla="*/ 29833 w 151905"/>
                    <a:gd name="connsiteY3" fmla="*/ 31547 h 179565"/>
                    <a:gd name="connsiteX4" fmla="*/ 52978 w 151905"/>
                    <a:gd name="connsiteY4" fmla="*/ 9087 h 179565"/>
                    <a:gd name="connsiteX5" fmla="*/ 86640 w 151905"/>
                    <a:gd name="connsiteY5" fmla="*/ 0 h 179565"/>
                    <a:gd name="connsiteX6" fmla="*/ 135217 w 151905"/>
                    <a:gd name="connsiteY6" fmla="*/ 18574 h 179565"/>
                    <a:gd name="connsiteX7" fmla="*/ 151905 w 151905"/>
                    <a:gd name="connsiteY7" fmla="*/ 69437 h 179565"/>
                    <a:gd name="connsiteX8" fmla="*/ 151905 w 151905"/>
                    <a:gd name="connsiteY8" fmla="*/ 179565 h 179565"/>
                    <a:gd name="connsiteX9" fmla="*/ 122473 w 151905"/>
                    <a:gd name="connsiteY9" fmla="*/ 179565 h 179565"/>
                    <a:gd name="connsiteX10" fmla="*/ 122473 w 151905"/>
                    <a:gd name="connsiteY10" fmla="*/ 74009 h 179565"/>
                    <a:gd name="connsiteX11" fmla="*/ 78638 w 151905"/>
                    <a:gd name="connsiteY11" fmla="*/ 27032 h 179565"/>
                    <a:gd name="connsiteX12" fmla="*/ 53379 w 151905"/>
                    <a:gd name="connsiteY12" fmla="*/ 35090 h 179565"/>
                    <a:gd name="connsiteX13" fmla="*/ 36005 w 151905"/>
                    <a:gd name="connsiteY13" fmla="*/ 56121 h 179565"/>
                    <a:gd name="connsiteX14" fmla="*/ 29890 w 151905"/>
                    <a:gd name="connsiteY14" fmla="*/ 83496 h 179565"/>
                    <a:gd name="connsiteX15" fmla="*/ 29890 w 151905"/>
                    <a:gd name="connsiteY15" fmla="*/ 179565 h 179565"/>
                    <a:gd name="connsiteX16" fmla="*/ 57 w 151905"/>
                    <a:gd name="connsiteY16" fmla="*/ 179565 h 179565"/>
                    <a:gd name="connsiteX17" fmla="*/ 57 w 151905"/>
                    <a:gd name="connsiteY17" fmla="*/ 5601 h 17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1905" h="179565">
                      <a:moveTo>
                        <a:pt x="0" y="5601"/>
                      </a:moveTo>
                      <a:lnTo>
                        <a:pt x="28404" y="5601"/>
                      </a:lnTo>
                      <a:lnTo>
                        <a:pt x="28404" y="31547"/>
                      </a:lnTo>
                      <a:lnTo>
                        <a:pt x="29833" y="31547"/>
                      </a:lnTo>
                      <a:cubicBezTo>
                        <a:pt x="34748" y="22631"/>
                        <a:pt x="42463" y="15202"/>
                        <a:pt x="52978" y="9087"/>
                      </a:cubicBezTo>
                      <a:cubicBezTo>
                        <a:pt x="63494" y="3029"/>
                        <a:pt x="74695" y="0"/>
                        <a:pt x="86640" y="0"/>
                      </a:cubicBezTo>
                      <a:cubicBezTo>
                        <a:pt x="107899" y="0"/>
                        <a:pt x="124073" y="6172"/>
                        <a:pt x="135217" y="18574"/>
                      </a:cubicBezTo>
                      <a:cubicBezTo>
                        <a:pt x="146305" y="30975"/>
                        <a:pt x="151905" y="47892"/>
                        <a:pt x="151905" y="69437"/>
                      </a:cubicBezTo>
                      <a:lnTo>
                        <a:pt x="151905" y="179565"/>
                      </a:lnTo>
                      <a:lnTo>
                        <a:pt x="122473" y="179565"/>
                      </a:lnTo>
                      <a:lnTo>
                        <a:pt x="122473" y="74009"/>
                      </a:lnTo>
                      <a:cubicBezTo>
                        <a:pt x="122473" y="42691"/>
                        <a:pt x="107842" y="27032"/>
                        <a:pt x="78638" y="27032"/>
                      </a:cubicBezTo>
                      <a:cubicBezTo>
                        <a:pt x="69266" y="27032"/>
                        <a:pt x="60865" y="29718"/>
                        <a:pt x="53379" y="35090"/>
                      </a:cubicBezTo>
                      <a:cubicBezTo>
                        <a:pt x="45892" y="40462"/>
                        <a:pt x="40119" y="47492"/>
                        <a:pt x="36005" y="56121"/>
                      </a:cubicBezTo>
                      <a:cubicBezTo>
                        <a:pt x="31890" y="64751"/>
                        <a:pt x="29890" y="73895"/>
                        <a:pt x="29890" y="83496"/>
                      </a:cubicBezTo>
                      <a:lnTo>
                        <a:pt x="29890" y="179565"/>
                      </a:lnTo>
                      <a:lnTo>
                        <a:pt x="57" y="179565"/>
                      </a:lnTo>
                      <a:lnTo>
                        <a:pt x="57" y="56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0464147-DBFD-42EA-E6F1-537B38CF74D0}"/>
                    </a:ext>
                  </a:extLst>
                </p:cNvPr>
                <p:cNvSpPr/>
                <p:nvPr/>
              </p:nvSpPr>
              <p:spPr>
                <a:xfrm>
                  <a:off x="7348175" y="5364784"/>
                  <a:ext cx="103384" cy="231402"/>
                </a:xfrm>
                <a:custGeom>
                  <a:avLst/>
                  <a:gdLst>
                    <a:gd name="connsiteX0" fmla="*/ 59836 w 103384"/>
                    <a:gd name="connsiteY0" fmla="*/ 227914 h 231402"/>
                    <a:gd name="connsiteX1" fmla="*/ 44577 w 103384"/>
                    <a:gd name="connsiteY1" fmla="*/ 218256 h 231402"/>
                    <a:gd name="connsiteX2" fmla="*/ 34233 w 103384"/>
                    <a:gd name="connsiteY2" fmla="*/ 202368 h 231402"/>
                    <a:gd name="connsiteX3" fmla="*/ 30861 w 103384"/>
                    <a:gd name="connsiteY3" fmla="*/ 180765 h 231402"/>
                    <a:gd name="connsiteX4" fmla="*/ 30861 w 103384"/>
                    <a:gd name="connsiteY4" fmla="*/ 78924 h 231402"/>
                    <a:gd name="connsiteX5" fmla="*/ 0 w 103384"/>
                    <a:gd name="connsiteY5" fmla="*/ 78924 h 231402"/>
                    <a:gd name="connsiteX6" fmla="*/ 0 w 103384"/>
                    <a:gd name="connsiteY6" fmla="*/ 51892 h 231402"/>
                    <a:gd name="connsiteX7" fmla="*/ 30861 w 103384"/>
                    <a:gd name="connsiteY7" fmla="*/ 51892 h 231402"/>
                    <a:gd name="connsiteX8" fmla="*/ 30861 w 103384"/>
                    <a:gd name="connsiteY8" fmla="*/ 0 h 231402"/>
                    <a:gd name="connsiteX9" fmla="*/ 60293 w 103384"/>
                    <a:gd name="connsiteY9" fmla="*/ 0 h 231402"/>
                    <a:gd name="connsiteX10" fmla="*/ 60293 w 103384"/>
                    <a:gd name="connsiteY10" fmla="*/ 51892 h 231402"/>
                    <a:gd name="connsiteX11" fmla="*/ 103042 w 103384"/>
                    <a:gd name="connsiteY11" fmla="*/ 51892 h 231402"/>
                    <a:gd name="connsiteX12" fmla="*/ 103042 w 103384"/>
                    <a:gd name="connsiteY12" fmla="*/ 78924 h 231402"/>
                    <a:gd name="connsiteX13" fmla="*/ 60293 w 103384"/>
                    <a:gd name="connsiteY13" fmla="*/ 78924 h 231402"/>
                    <a:gd name="connsiteX14" fmla="*/ 60293 w 103384"/>
                    <a:gd name="connsiteY14" fmla="*/ 173622 h 231402"/>
                    <a:gd name="connsiteX15" fmla="*/ 66237 w 103384"/>
                    <a:gd name="connsiteY15" fmla="*/ 195853 h 231402"/>
                    <a:gd name="connsiteX16" fmla="*/ 84468 w 103384"/>
                    <a:gd name="connsiteY16" fmla="*/ 203740 h 231402"/>
                    <a:gd name="connsiteX17" fmla="*/ 103384 w 103384"/>
                    <a:gd name="connsiteY17" fmla="*/ 198825 h 231402"/>
                    <a:gd name="connsiteX18" fmla="*/ 103384 w 103384"/>
                    <a:gd name="connsiteY18" fmla="*/ 227571 h 231402"/>
                    <a:gd name="connsiteX19" fmla="*/ 92697 w 103384"/>
                    <a:gd name="connsiteY19" fmla="*/ 230543 h 231402"/>
                    <a:gd name="connsiteX20" fmla="*/ 79210 w 103384"/>
                    <a:gd name="connsiteY20" fmla="*/ 231401 h 231402"/>
                    <a:gd name="connsiteX21" fmla="*/ 59836 w 103384"/>
                    <a:gd name="connsiteY21" fmla="*/ 227914 h 231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3384" h="231402">
                      <a:moveTo>
                        <a:pt x="59836" y="227914"/>
                      </a:moveTo>
                      <a:cubicBezTo>
                        <a:pt x="53892" y="225514"/>
                        <a:pt x="48806" y="222314"/>
                        <a:pt x="44577" y="218256"/>
                      </a:cubicBezTo>
                      <a:cubicBezTo>
                        <a:pt x="39891" y="213741"/>
                        <a:pt x="36462" y="208426"/>
                        <a:pt x="34233" y="202368"/>
                      </a:cubicBezTo>
                      <a:cubicBezTo>
                        <a:pt x="32004" y="196310"/>
                        <a:pt x="30861" y="189110"/>
                        <a:pt x="30861" y="180765"/>
                      </a:cubicBezTo>
                      <a:lnTo>
                        <a:pt x="30861" y="78924"/>
                      </a:lnTo>
                      <a:lnTo>
                        <a:pt x="0" y="78924"/>
                      </a:lnTo>
                      <a:lnTo>
                        <a:pt x="0" y="51892"/>
                      </a:lnTo>
                      <a:lnTo>
                        <a:pt x="30861" y="51892"/>
                      </a:lnTo>
                      <a:lnTo>
                        <a:pt x="30861" y="0"/>
                      </a:lnTo>
                      <a:lnTo>
                        <a:pt x="60293" y="0"/>
                      </a:lnTo>
                      <a:lnTo>
                        <a:pt x="60293" y="51892"/>
                      </a:lnTo>
                      <a:lnTo>
                        <a:pt x="103042" y="51892"/>
                      </a:lnTo>
                      <a:lnTo>
                        <a:pt x="103042" y="78924"/>
                      </a:lnTo>
                      <a:lnTo>
                        <a:pt x="60293" y="78924"/>
                      </a:lnTo>
                      <a:lnTo>
                        <a:pt x="60293" y="173622"/>
                      </a:lnTo>
                      <a:cubicBezTo>
                        <a:pt x="60293" y="183680"/>
                        <a:pt x="62294" y="191110"/>
                        <a:pt x="66237" y="195853"/>
                      </a:cubicBezTo>
                      <a:cubicBezTo>
                        <a:pt x="70238" y="201111"/>
                        <a:pt x="76295" y="203740"/>
                        <a:pt x="84468" y="203740"/>
                      </a:cubicBezTo>
                      <a:cubicBezTo>
                        <a:pt x="91725" y="203740"/>
                        <a:pt x="98012" y="202083"/>
                        <a:pt x="103384" y="198825"/>
                      </a:cubicBezTo>
                      <a:lnTo>
                        <a:pt x="103384" y="227571"/>
                      </a:lnTo>
                      <a:cubicBezTo>
                        <a:pt x="99612" y="228943"/>
                        <a:pt x="96069" y="229972"/>
                        <a:pt x="92697" y="230543"/>
                      </a:cubicBezTo>
                      <a:cubicBezTo>
                        <a:pt x="89325" y="231115"/>
                        <a:pt x="84810" y="231401"/>
                        <a:pt x="79210" y="231401"/>
                      </a:cubicBezTo>
                      <a:cubicBezTo>
                        <a:pt x="72295" y="231458"/>
                        <a:pt x="65837" y="230258"/>
                        <a:pt x="59836" y="2279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9893611A-E677-F5D8-6CBB-CC101D4D59A3}"/>
                    </a:ext>
                  </a:extLst>
                </p:cNvPr>
                <p:cNvSpPr/>
                <p:nvPr/>
              </p:nvSpPr>
              <p:spPr>
                <a:xfrm>
                  <a:off x="7547057" y="5333923"/>
                  <a:ext cx="228943" cy="262318"/>
                </a:xfrm>
                <a:custGeom>
                  <a:avLst/>
                  <a:gdLst>
                    <a:gd name="connsiteX0" fmla="*/ 63837 w 228943"/>
                    <a:gd name="connsiteY0" fmla="*/ 245116 h 262318"/>
                    <a:gd name="connsiteX1" fmla="*/ 17031 w 228943"/>
                    <a:gd name="connsiteY1" fmla="*/ 197796 h 262318"/>
                    <a:gd name="connsiteX2" fmla="*/ 0 w 228943"/>
                    <a:gd name="connsiteY2" fmla="*/ 131159 h 262318"/>
                    <a:gd name="connsiteX3" fmla="*/ 17031 w 228943"/>
                    <a:gd name="connsiteY3" fmla="*/ 64522 h 262318"/>
                    <a:gd name="connsiteX4" fmla="*/ 63837 w 228943"/>
                    <a:gd name="connsiteY4" fmla="*/ 17202 h 262318"/>
                    <a:gd name="connsiteX5" fmla="*/ 129731 w 228943"/>
                    <a:gd name="connsiteY5" fmla="*/ 0 h 262318"/>
                    <a:gd name="connsiteX6" fmla="*/ 181451 w 228943"/>
                    <a:gd name="connsiteY6" fmla="*/ 10687 h 262318"/>
                    <a:gd name="connsiteX7" fmla="*/ 221571 w 228943"/>
                    <a:gd name="connsiteY7" fmla="*/ 41034 h 262318"/>
                    <a:gd name="connsiteX8" fmla="*/ 200540 w 228943"/>
                    <a:gd name="connsiteY8" fmla="*/ 61722 h 262318"/>
                    <a:gd name="connsiteX9" fmla="*/ 169165 w 228943"/>
                    <a:gd name="connsiteY9" fmla="*/ 36462 h 262318"/>
                    <a:gd name="connsiteX10" fmla="*/ 129731 w 228943"/>
                    <a:gd name="connsiteY10" fmla="*/ 28403 h 262318"/>
                    <a:gd name="connsiteX11" fmla="*/ 79953 w 228943"/>
                    <a:gd name="connsiteY11" fmla="*/ 41205 h 262318"/>
                    <a:gd name="connsiteX12" fmla="*/ 43663 w 228943"/>
                    <a:gd name="connsiteY12" fmla="*/ 77324 h 262318"/>
                    <a:gd name="connsiteX13" fmla="*/ 30175 w 228943"/>
                    <a:gd name="connsiteY13" fmla="*/ 131159 h 262318"/>
                    <a:gd name="connsiteX14" fmla="*/ 43663 w 228943"/>
                    <a:gd name="connsiteY14" fmla="*/ 184995 h 262318"/>
                    <a:gd name="connsiteX15" fmla="*/ 79953 w 228943"/>
                    <a:gd name="connsiteY15" fmla="*/ 221113 h 262318"/>
                    <a:gd name="connsiteX16" fmla="*/ 129731 w 228943"/>
                    <a:gd name="connsiteY16" fmla="*/ 233915 h 262318"/>
                    <a:gd name="connsiteX17" fmla="*/ 207569 w 228943"/>
                    <a:gd name="connsiteY17" fmla="*/ 196425 h 262318"/>
                    <a:gd name="connsiteX18" fmla="*/ 228943 w 228943"/>
                    <a:gd name="connsiteY18" fmla="*/ 217456 h 262318"/>
                    <a:gd name="connsiteX19" fmla="*/ 186138 w 228943"/>
                    <a:gd name="connsiteY19" fmla="*/ 250260 h 262318"/>
                    <a:gd name="connsiteX20" fmla="*/ 129674 w 228943"/>
                    <a:gd name="connsiteY20" fmla="*/ 262318 h 262318"/>
                    <a:gd name="connsiteX21" fmla="*/ 63837 w 228943"/>
                    <a:gd name="connsiteY21" fmla="*/ 245116 h 262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28943" h="262318">
                      <a:moveTo>
                        <a:pt x="63837" y="245116"/>
                      </a:moveTo>
                      <a:cubicBezTo>
                        <a:pt x="43949" y="233686"/>
                        <a:pt x="28347" y="217913"/>
                        <a:pt x="17031" y="197796"/>
                      </a:cubicBezTo>
                      <a:cubicBezTo>
                        <a:pt x="5715" y="177679"/>
                        <a:pt x="0" y="155505"/>
                        <a:pt x="0" y="131159"/>
                      </a:cubicBezTo>
                      <a:cubicBezTo>
                        <a:pt x="0" y="106871"/>
                        <a:pt x="5658" y="84639"/>
                        <a:pt x="17031" y="64522"/>
                      </a:cubicBezTo>
                      <a:cubicBezTo>
                        <a:pt x="28347" y="44406"/>
                        <a:pt x="44006" y="28632"/>
                        <a:pt x="63837" y="17202"/>
                      </a:cubicBezTo>
                      <a:cubicBezTo>
                        <a:pt x="83668" y="5772"/>
                        <a:pt x="105671" y="0"/>
                        <a:pt x="129731" y="0"/>
                      </a:cubicBezTo>
                      <a:cubicBezTo>
                        <a:pt x="148647" y="0"/>
                        <a:pt x="165907" y="3543"/>
                        <a:pt x="181451" y="10687"/>
                      </a:cubicBezTo>
                      <a:cubicBezTo>
                        <a:pt x="196997" y="17831"/>
                        <a:pt x="210369" y="27946"/>
                        <a:pt x="221571" y="41034"/>
                      </a:cubicBezTo>
                      <a:lnTo>
                        <a:pt x="200540" y="61722"/>
                      </a:lnTo>
                      <a:cubicBezTo>
                        <a:pt x="191167" y="50235"/>
                        <a:pt x="180708" y="41834"/>
                        <a:pt x="169165" y="36462"/>
                      </a:cubicBezTo>
                      <a:cubicBezTo>
                        <a:pt x="157620" y="31090"/>
                        <a:pt x="144418" y="28403"/>
                        <a:pt x="129731" y="28403"/>
                      </a:cubicBezTo>
                      <a:cubicBezTo>
                        <a:pt x="111729" y="28403"/>
                        <a:pt x="95155" y="32690"/>
                        <a:pt x="79953" y="41205"/>
                      </a:cubicBezTo>
                      <a:cubicBezTo>
                        <a:pt x="64751" y="49778"/>
                        <a:pt x="52636" y="61779"/>
                        <a:pt x="43663" y="77324"/>
                      </a:cubicBezTo>
                      <a:cubicBezTo>
                        <a:pt x="34633" y="92869"/>
                        <a:pt x="30175" y="110814"/>
                        <a:pt x="30175" y="131159"/>
                      </a:cubicBezTo>
                      <a:cubicBezTo>
                        <a:pt x="30175" y="151505"/>
                        <a:pt x="34690" y="169450"/>
                        <a:pt x="43663" y="184995"/>
                      </a:cubicBezTo>
                      <a:cubicBezTo>
                        <a:pt x="52636" y="200539"/>
                        <a:pt x="64751" y="212598"/>
                        <a:pt x="79953" y="221113"/>
                      </a:cubicBezTo>
                      <a:cubicBezTo>
                        <a:pt x="95155" y="229686"/>
                        <a:pt x="111729" y="233915"/>
                        <a:pt x="129731" y="233915"/>
                      </a:cubicBezTo>
                      <a:cubicBezTo>
                        <a:pt x="160363" y="233915"/>
                        <a:pt x="186310" y="221399"/>
                        <a:pt x="207569" y="196425"/>
                      </a:cubicBezTo>
                      <a:lnTo>
                        <a:pt x="228943" y="217456"/>
                      </a:lnTo>
                      <a:cubicBezTo>
                        <a:pt x="217456" y="231229"/>
                        <a:pt x="203226" y="242202"/>
                        <a:pt x="186138" y="250260"/>
                      </a:cubicBezTo>
                      <a:cubicBezTo>
                        <a:pt x="169050" y="258318"/>
                        <a:pt x="150248" y="262318"/>
                        <a:pt x="129674" y="262318"/>
                      </a:cubicBezTo>
                      <a:cubicBezTo>
                        <a:pt x="105671" y="262318"/>
                        <a:pt x="83668" y="256603"/>
                        <a:pt x="63837" y="2451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67EC4743-F98D-4DA5-5C45-B2E4D208AF8E}"/>
                    </a:ext>
                  </a:extLst>
                </p:cNvPr>
                <p:cNvSpPr/>
                <p:nvPr/>
              </p:nvSpPr>
              <p:spPr>
                <a:xfrm>
                  <a:off x="7805146" y="5339581"/>
                  <a:ext cx="29774" cy="251059"/>
                </a:xfrm>
                <a:custGeom>
                  <a:avLst/>
                  <a:gdLst>
                    <a:gd name="connsiteX0" fmla="*/ 0 w 29774"/>
                    <a:gd name="connsiteY0" fmla="*/ 0 h 251059"/>
                    <a:gd name="connsiteX1" fmla="*/ 29775 w 29774"/>
                    <a:gd name="connsiteY1" fmla="*/ 0 h 251059"/>
                    <a:gd name="connsiteX2" fmla="*/ 29775 w 29774"/>
                    <a:gd name="connsiteY2" fmla="*/ 251060 h 251059"/>
                    <a:gd name="connsiteX3" fmla="*/ 0 w 29774"/>
                    <a:gd name="connsiteY3" fmla="*/ 251060 h 251059"/>
                    <a:gd name="connsiteX4" fmla="*/ 0 w 29774"/>
                    <a:gd name="connsiteY4" fmla="*/ 0 h 25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74" h="251059">
                      <a:moveTo>
                        <a:pt x="0" y="0"/>
                      </a:moveTo>
                      <a:lnTo>
                        <a:pt x="29775" y="0"/>
                      </a:lnTo>
                      <a:lnTo>
                        <a:pt x="29775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FE2FCBB0-C562-5F0D-7D82-EAC7434F0FAC}"/>
                    </a:ext>
                  </a:extLst>
                </p:cNvPr>
                <p:cNvSpPr/>
                <p:nvPr/>
              </p:nvSpPr>
              <p:spPr>
                <a:xfrm>
                  <a:off x="7873555" y="5416734"/>
                  <a:ext cx="151790" cy="179565"/>
                </a:xfrm>
                <a:custGeom>
                  <a:avLst/>
                  <a:gdLst>
                    <a:gd name="connsiteX0" fmla="*/ 16631 w 151790"/>
                    <a:gd name="connsiteY0" fmla="*/ 160934 h 179565"/>
                    <a:gd name="connsiteX1" fmla="*/ 0 w 151790"/>
                    <a:gd name="connsiteY1" fmla="*/ 109385 h 179565"/>
                    <a:gd name="connsiteX2" fmla="*/ 0 w 151790"/>
                    <a:gd name="connsiteY2" fmla="*/ 0 h 179565"/>
                    <a:gd name="connsiteX3" fmla="*/ 29776 w 151790"/>
                    <a:gd name="connsiteY3" fmla="*/ 0 h 179565"/>
                    <a:gd name="connsiteX4" fmla="*/ 29776 w 151790"/>
                    <a:gd name="connsiteY4" fmla="*/ 104527 h 179565"/>
                    <a:gd name="connsiteX5" fmla="*/ 72923 w 151790"/>
                    <a:gd name="connsiteY5" fmla="*/ 152591 h 179565"/>
                    <a:gd name="connsiteX6" fmla="*/ 98698 w 151790"/>
                    <a:gd name="connsiteY6" fmla="*/ 144532 h 179565"/>
                    <a:gd name="connsiteX7" fmla="*/ 116244 w 151790"/>
                    <a:gd name="connsiteY7" fmla="*/ 123501 h 179565"/>
                    <a:gd name="connsiteX8" fmla="*/ 122358 w 151790"/>
                    <a:gd name="connsiteY8" fmla="*/ 96126 h 179565"/>
                    <a:gd name="connsiteX9" fmla="*/ 122358 w 151790"/>
                    <a:gd name="connsiteY9" fmla="*/ 57 h 179565"/>
                    <a:gd name="connsiteX10" fmla="*/ 151791 w 151790"/>
                    <a:gd name="connsiteY10" fmla="*/ 57 h 179565"/>
                    <a:gd name="connsiteX11" fmla="*/ 151791 w 151790"/>
                    <a:gd name="connsiteY11" fmla="*/ 173965 h 179565"/>
                    <a:gd name="connsiteX12" fmla="*/ 123730 w 151790"/>
                    <a:gd name="connsiteY12" fmla="*/ 173965 h 179565"/>
                    <a:gd name="connsiteX13" fmla="*/ 123730 w 151790"/>
                    <a:gd name="connsiteY13" fmla="*/ 148019 h 179565"/>
                    <a:gd name="connsiteX14" fmla="*/ 122301 w 151790"/>
                    <a:gd name="connsiteY14" fmla="*/ 148019 h 179565"/>
                    <a:gd name="connsiteX15" fmla="*/ 98984 w 151790"/>
                    <a:gd name="connsiteY15" fmla="*/ 170479 h 179565"/>
                    <a:gd name="connsiteX16" fmla="*/ 65494 w 151790"/>
                    <a:gd name="connsiteY16" fmla="*/ 179565 h 179565"/>
                    <a:gd name="connsiteX17" fmla="*/ 16631 w 151790"/>
                    <a:gd name="connsiteY17" fmla="*/ 160934 h 17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1790" h="179565">
                      <a:moveTo>
                        <a:pt x="16631" y="160934"/>
                      </a:moveTo>
                      <a:cubicBezTo>
                        <a:pt x="5544" y="148533"/>
                        <a:pt x="0" y="131388"/>
                        <a:pt x="0" y="109385"/>
                      </a:cubicBezTo>
                      <a:lnTo>
                        <a:pt x="0" y="0"/>
                      </a:lnTo>
                      <a:lnTo>
                        <a:pt x="29776" y="0"/>
                      </a:lnTo>
                      <a:lnTo>
                        <a:pt x="29776" y="104527"/>
                      </a:lnTo>
                      <a:cubicBezTo>
                        <a:pt x="29776" y="136531"/>
                        <a:pt x="44120" y="152591"/>
                        <a:pt x="72923" y="152591"/>
                      </a:cubicBezTo>
                      <a:cubicBezTo>
                        <a:pt x="82525" y="152591"/>
                        <a:pt x="91097" y="149904"/>
                        <a:pt x="98698" y="144532"/>
                      </a:cubicBezTo>
                      <a:cubicBezTo>
                        <a:pt x="106300" y="139160"/>
                        <a:pt x="112128" y="132131"/>
                        <a:pt x="116244" y="123501"/>
                      </a:cubicBezTo>
                      <a:cubicBezTo>
                        <a:pt x="120358" y="114871"/>
                        <a:pt x="122358" y="105728"/>
                        <a:pt x="122358" y="96126"/>
                      </a:cubicBezTo>
                      <a:lnTo>
                        <a:pt x="122358" y="57"/>
                      </a:lnTo>
                      <a:lnTo>
                        <a:pt x="151791" y="57"/>
                      </a:lnTo>
                      <a:lnTo>
                        <a:pt x="151791" y="173965"/>
                      </a:lnTo>
                      <a:lnTo>
                        <a:pt x="123730" y="173965"/>
                      </a:lnTo>
                      <a:lnTo>
                        <a:pt x="123730" y="148019"/>
                      </a:lnTo>
                      <a:lnTo>
                        <a:pt x="122301" y="148019"/>
                      </a:lnTo>
                      <a:cubicBezTo>
                        <a:pt x="117158" y="156934"/>
                        <a:pt x="109385" y="164363"/>
                        <a:pt x="98984" y="170479"/>
                      </a:cubicBezTo>
                      <a:cubicBezTo>
                        <a:pt x="88583" y="176536"/>
                        <a:pt x="77439" y="179565"/>
                        <a:pt x="65494" y="179565"/>
                      </a:cubicBezTo>
                      <a:cubicBezTo>
                        <a:pt x="44006" y="179508"/>
                        <a:pt x="27718" y="173336"/>
                        <a:pt x="16631" y="1609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95AAFB59-44F1-350F-DB1A-FFAC34B04A34}"/>
                    </a:ext>
                  </a:extLst>
                </p:cNvPr>
                <p:cNvSpPr/>
                <p:nvPr/>
              </p:nvSpPr>
              <p:spPr>
                <a:xfrm>
                  <a:off x="8065750" y="5339581"/>
                  <a:ext cx="173164" cy="256604"/>
                </a:xfrm>
                <a:custGeom>
                  <a:avLst/>
                  <a:gdLst>
                    <a:gd name="connsiteX0" fmla="*/ 53778 w 173164"/>
                    <a:gd name="connsiteY0" fmla="*/ 247745 h 256604"/>
                    <a:gd name="connsiteX1" fmla="*/ 29776 w 173164"/>
                    <a:gd name="connsiteY1" fmla="*/ 225114 h 256604"/>
                    <a:gd name="connsiteX2" fmla="*/ 28404 w 173164"/>
                    <a:gd name="connsiteY2" fmla="*/ 225114 h 256604"/>
                    <a:gd name="connsiteX3" fmla="*/ 28404 w 173164"/>
                    <a:gd name="connsiteY3" fmla="*/ 251060 h 256604"/>
                    <a:gd name="connsiteX4" fmla="*/ 0 w 173164"/>
                    <a:gd name="connsiteY4" fmla="*/ 251060 h 256604"/>
                    <a:gd name="connsiteX5" fmla="*/ 0 w 173164"/>
                    <a:gd name="connsiteY5" fmla="*/ 0 h 256604"/>
                    <a:gd name="connsiteX6" fmla="*/ 29776 w 173164"/>
                    <a:gd name="connsiteY6" fmla="*/ 0 h 256604"/>
                    <a:gd name="connsiteX7" fmla="*/ 29776 w 173164"/>
                    <a:gd name="connsiteY7" fmla="*/ 78867 h 256604"/>
                    <a:gd name="connsiteX8" fmla="*/ 28404 w 173164"/>
                    <a:gd name="connsiteY8" fmla="*/ 102699 h 256604"/>
                    <a:gd name="connsiteX9" fmla="*/ 29776 w 173164"/>
                    <a:gd name="connsiteY9" fmla="*/ 102699 h 256604"/>
                    <a:gd name="connsiteX10" fmla="*/ 53950 w 173164"/>
                    <a:gd name="connsiteY10" fmla="*/ 80410 h 256604"/>
                    <a:gd name="connsiteX11" fmla="*/ 90412 w 173164"/>
                    <a:gd name="connsiteY11" fmla="*/ 71495 h 256604"/>
                    <a:gd name="connsiteX12" fmla="*/ 131788 w 173164"/>
                    <a:gd name="connsiteY12" fmla="*/ 83610 h 256604"/>
                    <a:gd name="connsiteX13" fmla="*/ 161964 w 173164"/>
                    <a:gd name="connsiteY13" fmla="*/ 116757 h 256604"/>
                    <a:gd name="connsiteX14" fmla="*/ 173165 w 173164"/>
                    <a:gd name="connsiteY14" fmla="*/ 164078 h 256604"/>
                    <a:gd name="connsiteX15" fmla="*/ 161964 w 173164"/>
                    <a:gd name="connsiteY15" fmla="*/ 211398 h 256604"/>
                    <a:gd name="connsiteX16" fmla="*/ 131788 w 173164"/>
                    <a:gd name="connsiteY16" fmla="*/ 244545 h 256604"/>
                    <a:gd name="connsiteX17" fmla="*/ 90412 w 173164"/>
                    <a:gd name="connsiteY17" fmla="*/ 256604 h 256604"/>
                    <a:gd name="connsiteX18" fmla="*/ 53778 w 173164"/>
                    <a:gd name="connsiteY18" fmla="*/ 247745 h 256604"/>
                    <a:gd name="connsiteX19" fmla="*/ 114414 w 173164"/>
                    <a:gd name="connsiteY19" fmla="*/ 221628 h 256604"/>
                    <a:gd name="connsiteX20" fmla="*/ 135446 w 173164"/>
                    <a:gd name="connsiteY20" fmla="*/ 198653 h 256604"/>
                    <a:gd name="connsiteX21" fmla="*/ 143333 w 173164"/>
                    <a:gd name="connsiteY21" fmla="*/ 164135 h 256604"/>
                    <a:gd name="connsiteX22" fmla="*/ 135446 w 173164"/>
                    <a:gd name="connsiteY22" fmla="*/ 129616 h 256604"/>
                    <a:gd name="connsiteX23" fmla="*/ 114414 w 173164"/>
                    <a:gd name="connsiteY23" fmla="*/ 106642 h 256604"/>
                    <a:gd name="connsiteX24" fmla="*/ 85839 w 173164"/>
                    <a:gd name="connsiteY24" fmla="*/ 98584 h 256604"/>
                    <a:gd name="connsiteX25" fmla="*/ 57264 w 173164"/>
                    <a:gd name="connsiteY25" fmla="*/ 106470 h 256604"/>
                    <a:gd name="connsiteX26" fmla="*/ 36234 w 173164"/>
                    <a:gd name="connsiteY26" fmla="*/ 129273 h 256604"/>
                    <a:gd name="connsiteX27" fmla="*/ 28347 w 173164"/>
                    <a:gd name="connsiteY27" fmla="*/ 164135 h 256604"/>
                    <a:gd name="connsiteX28" fmla="*/ 36234 w 173164"/>
                    <a:gd name="connsiteY28" fmla="*/ 198882 h 256604"/>
                    <a:gd name="connsiteX29" fmla="*/ 57264 w 173164"/>
                    <a:gd name="connsiteY29" fmla="*/ 221856 h 256604"/>
                    <a:gd name="connsiteX30" fmla="*/ 85839 w 173164"/>
                    <a:gd name="connsiteY30" fmla="*/ 229743 h 256604"/>
                    <a:gd name="connsiteX31" fmla="*/ 114414 w 173164"/>
                    <a:gd name="connsiteY31" fmla="*/ 221628 h 256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3164" h="256604">
                      <a:moveTo>
                        <a:pt x="53778" y="247745"/>
                      </a:moveTo>
                      <a:cubicBezTo>
                        <a:pt x="43149" y="241802"/>
                        <a:pt x="35147" y="234258"/>
                        <a:pt x="29776" y="225114"/>
                      </a:cubicBezTo>
                      <a:lnTo>
                        <a:pt x="28404" y="225114"/>
                      </a:lnTo>
                      <a:lnTo>
                        <a:pt x="28404" y="251060"/>
                      </a:lnTo>
                      <a:lnTo>
                        <a:pt x="0" y="251060"/>
                      </a:lnTo>
                      <a:lnTo>
                        <a:pt x="0" y="0"/>
                      </a:lnTo>
                      <a:lnTo>
                        <a:pt x="29776" y="0"/>
                      </a:lnTo>
                      <a:lnTo>
                        <a:pt x="29776" y="78867"/>
                      </a:lnTo>
                      <a:lnTo>
                        <a:pt x="28404" y="102699"/>
                      </a:lnTo>
                      <a:lnTo>
                        <a:pt x="29776" y="102699"/>
                      </a:lnTo>
                      <a:cubicBezTo>
                        <a:pt x="35376" y="93840"/>
                        <a:pt x="43435" y="86411"/>
                        <a:pt x="53950" y="80410"/>
                      </a:cubicBezTo>
                      <a:cubicBezTo>
                        <a:pt x="64465" y="74409"/>
                        <a:pt x="76638" y="71495"/>
                        <a:pt x="90412" y="71495"/>
                      </a:cubicBezTo>
                      <a:cubicBezTo>
                        <a:pt x="105385" y="71495"/>
                        <a:pt x="119158" y="75495"/>
                        <a:pt x="131788" y="83610"/>
                      </a:cubicBezTo>
                      <a:cubicBezTo>
                        <a:pt x="144418" y="91668"/>
                        <a:pt x="154477" y="102699"/>
                        <a:pt x="161964" y="116757"/>
                      </a:cubicBezTo>
                      <a:cubicBezTo>
                        <a:pt x="169450" y="130816"/>
                        <a:pt x="173165" y="146533"/>
                        <a:pt x="173165" y="164078"/>
                      </a:cubicBezTo>
                      <a:cubicBezTo>
                        <a:pt x="173165" y="181623"/>
                        <a:pt x="169393" y="197396"/>
                        <a:pt x="161964" y="211398"/>
                      </a:cubicBezTo>
                      <a:cubicBezTo>
                        <a:pt x="154477" y="225457"/>
                        <a:pt x="144418" y="236487"/>
                        <a:pt x="131788" y="244545"/>
                      </a:cubicBezTo>
                      <a:cubicBezTo>
                        <a:pt x="119158" y="252603"/>
                        <a:pt x="105385" y="256604"/>
                        <a:pt x="90412" y="256604"/>
                      </a:cubicBezTo>
                      <a:cubicBezTo>
                        <a:pt x="76638" y="256661"/>
                        <a:pt x="64408" y="253689"/>
                        <a:pt x="53778" y="247745"/>
                      </a:cubicBezTo>
                      <a:close/>
                      <a:moveTo>
                        <a:pt x="114414" y="221628"/>
                      </a:moveTo>
                      <a:cubicBezTo>
                        <a:pt x="123159" y="216256"/>
                        <a:pt x="130188" y="208598"/>
                        <a:pt x="135446" y="198653"/>
                      </a:cubicBezTo>
                      <a:cubicBezTo>
                        <a:pt x="140703" y="188709"/>
                        <a:pt x="143333" y="177222"/>
                        <a:pt x="143333" y="164135"/>
                      </a:cubicBezTo>
                      <a:cubicBezTo>
                        <a:pt x="143333" y="151047"/>
                        <a:pt x="140703" y="139560"/>
                        <a:pt x="135446" y="129616"/>
                      </a:cubicBezTo>
                      <a:cubicBezTo>
                        <a:pt x="130188" y="119672"/>
                        <a:pt x="123159" y="112014"/>
                        <a:pt x="114414" y="106642"/>
                      </a:cubicBezTo>
                      <a:cubicBezTo>
                        <a:pt x="105670" y="101270"/>
                        <a:pt x="96127" y="98584"/>
                        <a:pt x="85839" y="98584"/>
                      </a:cubicBezTo>
                      <a:cubicBezTo>
                        <a:pt x="75553" y="98584"/>
                        <a:pt x="66009" y="101213"/>
                        <a:pt x="57264" y="106470"/>
                      </a:cubicBezTo>
                      <a:cubicBezTo>
                        <a:pt x="48520" y="111728"/>
                        <a:pt x="41491" y="119329"/>
                        <a:pt x="36234" y="129273"/>
                      </a:cubicBezTo>
                      <a:cubicBezTo>
                        <a:pt x="30976" y="139217"/>
                        <a:pt x="28347" y="150819"/>
                        <a:pt x="28347" y="164135"/>
                      </a:cubicBezTo>
                      <a:cubicBezTo>
                        <a:pt x="28347" y="177222"/>
                        <a:pt x="30976" y="188823"/>
                        <a:pt x="36234" y="198882"/>
                      </a:cubicBezTo>
                      <a:cubicBezTo>
                        <a:pt x="41491" y="208940"/>
                        <a:pt x="48520" y="216599"/>
                        <a:pt x="57264" y="221856"/>
                      </a:cubicBezTo>
                      <a:cubicBezTo>
                        <a:pt x="66009" y="227114"/>
                        <a:pt x="75553" y="229743"/>
                        <a:pt x="85839" y="229743"/>
                      </a:cubicBezTo>
                      <a:cubicBezTo>
                        <a:pt x="96127" y="229686"/>
                        <a:pt x="105670" y="227000"/>
                        <a:pt x="114414" y="2216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62930A55-49D3-9CAF-5720-D711258E5474}"/>
                    </a:ext>
                  </a:extLst>
                </p:cNvPr>
                <p:cNvSpPr/>
                <p:nvPr/>
              </p:nvSpPr>
              <p:spPr>
                <a:xfrm>
                  <a:off x="8254688" y="5411133"/>
                  <a:ext cx="143160" cy="185222"/>
                </a:xfrm>
                <a:custGeom>
                  <a:avLst/>
                  <a:gdLst>
                    <a:gd name="connsiteX0" fmla="*/ 26975 w 143160"/>
                    <a:gd name="connsiteY0" fmla="*/ 171107 h 185222"/>
                    <a:gd name="connsiteX1" fmla="*/ 0 w 143160"/>
                    <a:gd name="connsiteY1" fmla="*/ 136360 h 185222"/>
                    <a:gd name="connsiteX2" fmla="*/ 26289 w 143160"/>
                    <a:gd name="connsiteY2" fmla="*/ 124815 h 185222"/>
                    <a:gd name="connsiteX3" fmla="*/ 46120 w 143160"/>
                    <a:gd name="connsiteY3" fmla="*/ 150076 h 185222"/>
                    <a:gd name="connsiteX4" fmla="*/ 74009 w 143160"/>
                    <a:gd name="connsiteY4" fmla="*/ 158820 h 185222"/>
                    <a:gd name="connsiteX5" fmla="*/ 101898 w 143160"/>
                    <a:gd name="connsiteY5" fmla="*/ 151448 h 185222"/>
                    <a:gd name="connsiteX6" fmla="*/ 112928 w 143160"/>
                    <a:gd name="connsiteY6" fmla="*/ 133560 h 185222"/>
                    <a:gd name="connsiteX7" fmla="*/ 104698 w 143160"/>
                    <a:gd name="connsiteY7" fmla="*/ 116757 h 185222"/>
                    <a:gd name="connsiteX8" fmla="*/ 76467 w 143160"/>
                    <a:gd name="connsiteY8" fmla="*/ 105156 h 185222"/>
                    <a:gd name="connsiteX9" fmla="*/ 52635 w 143160"/>
                    <a:gd name="connsiteY9" fmla="*/ 99212 h 185222"/>
                    <a:gd name="connsiteX10" fmla="*/ 19145 w 143160"/>
                    <a:gd name="connsiteY10" fmla="*/ 82753 h 185222"/>
                    <a:gd name="connsiteX11" fmla="*/ 5315 w 143160"/>
                    <a:gd name="connsiteY11" fmla="*/ 51206 h 185222"/>
                    <a:gd name="connsiteX12" fmla="*/ 14630 w 143160"/>
                    <a:gd name="connsiteY12" fmla="*/ 23489 h 185222"/>
                    <a:gd name="connsiteX13" fmla="*/ 39376 w 143160"/>
                    <a:gd name="connsiteY13" fmla="*/ 5943 h 185222"/>
                    <a:gd name="connsiteX14" fmla="*/ 73038 w 143160"/>
                    <a:gd name="connsiteY14" fmla="*/ 0 h 185222"/>
                    <a:gd name="connsiteX15" fmla="*/ 113900 w 143160"/>
                    <a:gd name="connsiteY15" fmla="*/ 10344 h 185222"/>
                    <a:gd name="connsiteX16" fmla="*/ 140018 w 143160"/>
                    <a:gd name="connsiteY16" fmla="*/ 39605 h 185222"/>
                    <a:gd name="connsiteX17" fmla="*/ 113729 w 143160"/>
                    <a:gd name="connsiteY17" fmla="*/ 50806 h 185222"/>
                    <a:gd name="connsiteX18" fmla="*/ 96698 w 143160"/>
                    <a:gd name="connsiteY18" fmla="*/ 32232 h 185222"/>
                    <a:gd name="connsiteX19" fmla="*/ 71266 w 143160"/>
                    <a:gd name="connsiteY19" fmla="*/ 26289 h 185222"/>
                    <a:gd name="connsiteX20" fmla="*/ 46520 w 143160"/>
                    <a:gd name="connsiteY20" fmla="*/ 32975 h 185222"/>
                    <a:gd name="connsiteX21" fmla="*/ 35490 w 143160"/>
                    <a:gd name="connsiteY21" fmla="*/ 50178 h 185222"/>
                    <a:gd name="connsiteX22" fmla="*/ 42691 w 143160"/>
                    <a:gd name="connsiteY22" fmla="*/ 64579 h 185222"/>
                    <a:gd name="connsiteX23" fmla="*/ 65665 w 143160"/>
                    <a:gd name="connsiteY23" fmla="*/ 74066 h 185222"/>
                    <a:gd name="connsiteX24" fmla="*/ 91612 w 143160"/>
                    <a:gd name="connsiteY24" fmla="*/ 80353 h 185222"/>
                    <a:gd name="connsiteX25" fmla="*/ 130359 w 143160"/>
                    <a:gd name="connsiteY25" fmla="*/ 100184 h 185222"/>
                    <a:gd name="connsiteX26" fmla="*/ 143160 w 143160"/>
                    <a:gd name="connsiteY26" fmla="*/ 131559 h 185222"/>
                    <a:gd name="connsiteX27" fmla="*/ 134417 w 143160"/>
                    <a:gd name="connsiteY27" fmla="*/ 158934 h 185222"/>
                    <a:gd name="connsiteX28" fmla="*/ 109842 w 143160"/>
                    <a:gd name="connsiteY28" fmla="*/ 178251 h 185222"/>
                    <a:gd name="connsiteX29" fmla="*/ 74066 w 143160"/>
                    <a:gd name="connsiteY29" fmla="*/ 185223 h 185222"/>
                    <a:gd name="connsiteX30" fmla="*/ 26975 w 143160"/>
                    <a:gd name="connsiteY30" fmla="*/ 171107 h 185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43160" h="185222">
                      <a:moveTo>
                        <a:pt x="26975" y="171107"/>
                      </a:moveTo>
                      <a:cubicBezTo>
                        <a:pt x="14116" y="161734"/>
                        <a:pt x="5086" y="150190"/>
                        <a:pt x="0" y="136360"/>
                      </a:cubicBezTo>
                      <a:lnTo>
                        <a:pt x="26289" y="124815"/>
                      </a:lnTo>
                      <a:cubicBezTo>
                        <a:pt x="30976" y="135788"/>
                        <a:pt x="37547" y="144189"/>
                        <a:pt x="46120" y="150076"/>
                      </a:cubicBezTo>
                      <a:cubicBezTo>
                        <a:pt x="54635" y="155905"/>
                        <a:pt x="63951" y="158820"/>
                        <a:pt x="74009" y="158820"/>
                      </a:cubicBezTo>
                      <a:cubicBezTo>
                        <a:pt x="85211" y="158820"/>
                        <a:pt x="94526" y="156362"/>
                        <a:pt x="101898" y="151448"/>
                      </a:cubicBezTo>
                      <a:cubicBezTo>
                        <a:pt x="109271" y="146532"/>
                        <a:pt x="112928" y="140589"/>
                        <a:pt x="112928" y="133560"/>
                      </a:cubicBezTo>
                      <a:cubicBezTo>
                        <a:pt x="112928" y="126759"/>
                        <a:pt x="110185" y="121158"/>
                        <a:pt x="104698" y="116757"/>
                      </a:cubicBezTo>
                      <a:cubicBezTo>
                        <a:pt x="99212" y="112300"/>
                        <a:pt x="89782" y="108471"/>
                        <a:pt x="76467" y="105156"/>
                      </a:cubicBezTo>
                      <a:lnTo>
                        <a:pt x="52635" y="99212"/>
                      </a:lnTo>
                      <a:cubicBezTo>
                        <a:pt x="39548" y="96183"/>
                        <a:pt x="28403" y="90697"/>
                        <a:pt x="19145" y="82753"/>
                      </a:cubicBezTo>
                      <a:cubicBezTo>
                        <a:pt x="9944" y="74809"/>
                        <a:pt x="5315" y="64294"/>
                        <a:pt x="5315" y="51206"/>
                      </a:cubicBezTo>
                      <a:cubicBezTo>
                        <a:pt x="5315" y="40462"/>
                        <a:pt x="8401" y="31204"/>
                        <a:pt x="14630" y="23489"/>
                      </a:cubicBezTo>
                      <a:cubicBezTo>
                        <a:pt x="20803" y="15773"/>
                        <a:pt x="29089" y="9944"/>
                        <a:pt x="39376" y="5943"/>
                      </a:cubicBezTo>
                      <a:cubicBezTo>
                        <a:pt x="49663" y="1943"/>
                        <a:pt x="60865" y="0"/>
                        <a:pt x="73038" y="0"/>
                      </a:cubicBezTo>
                      <a:cubicBezTo>
                        <a:pt x="88011" y="0"/>
                        <a:pt x="101613" y="3429"/>
                        <a:pt x="113900" y="10344"/>
                      </a:cubicBezTo>
                      <a:cubicBezTo>
                        <a:pt x="126187" y="17259"/>
                        <a:pt x="134874" y="26975"/>
                        <a:pt x="140018" y="39605"/>
                      </a:cubicBezTo>
                      <a:lnTo>
                        <a:pt x="113729" y="50806"/>
                      </a:lnTo>
                      <a:cubicBezTo>
                        <a:pt x="109957" y="42405"/>
                        <a:pt x="104299" y="36176"/>
                        <a:pt x="96698" y="32232"/>
                      </a:cubicBezTo>
                      <a:cubicBezTo>
                        <a:pt x="89097" y="28289"/>
                        <a:pt x="80639" y="26289"/>
                        <a:pt x="71266" y="26289"/>
                      </a:cubicBezTo>
                      <a:cubicBezTo>
                        <a:pt x="62179" y="26289"/>
                        <a:pt x="53892" y="28518"/>
                        <a:pt x="46520" y="32975"/>
                      </a:cubicBezTo>
                      <a:cubicBezTo>
                        <a:pt x="39148" y="37433"/>
                        <a:pt x="35490" y="43148"/>
                        <a:pt x="35490" y="50178"/>
                      </a:cubicBezTo>
                      <a:cubicBezTo>
                        <a:pt x="35490" y="56293"/>
                        <a:pt x="37890" y="61036"/>
                        <a:pt x="42691" y="64579"/>
                      </a:cubicBezTo>
                      <a:cubicBezTo>
                        <a:pt x="47491" y="68066"/>
                        <a:pt x="55150" y="71266"/>
                        <a:pt x="65665" y="74066"/>
                      </a:cubicBezTo>
                      <a:lnTo>
                        <a:pt x="91612" y="80353"/>
                      </a:lnTo>
                      <a:cubicBezTo>
                        <a:pt x="108928" y="84810"/>
                        <a:pt x="121843" y="91383"/>
                        <a:pt x="130359" y="100184"/>
                      </a:cubicBezTo>
                      <a:cubicBezTo>
                        <a:pt x="138874" y="108928"/>
                        <a:pt x="143160" y="119443"/>
                        <a:pt x="143160" y="131559"/>
                      </a:cubicBezTo>
                      <a:cubicBezTo>
                        <a:pt x="143160" y="141618"/>
                        <a:pt x="140246" y="150762"/>
                        <a:pt x="134417" y="158934"/>
                      </a:cubicBezTo>
                      <a:cubicBezTo>
                        <a:pt x="128588" y="167107"/>
                        <a:pt x="120358" y="173565"/>
                        <a:pt x="109842" y="178251"/>
                      </a:cubicBezTo>
                      <a:cubicBezTo>
                        <a:pt x="99327" y="182937"/>
                        <a:pt x="87383" y="185223"/>
                        <a:pt x="74066" y="185223"/>
                      </a:cubicBezTo>
                      <a:cubicBezTo>
                        <a:pt x="55550" y="185109"/>
                        <a:pt x="39833" y="180423"/>
                        <a:pt x="26975" y="1711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" name="Graphic 4">
              <a:extLst>
                <a:ext uri="{FF2B5EF4-FFF2-40B4-BE49-F238E27FC236}">
                  <a16:creationId xmlns:a16="http://schemas.microsoft.com/office/drawing/2014/main" id="{3D7EEB32-9487-EB3C-2171-716485653CB9}"/>
                </a:ext>
              </a:extLst>
            </p:cNvPr>
            <p:cNvGrpSpPr/>
            <p:nvPr/>
          </p:nvGrpSpPr>
          <p:grpSpPr>
            <a:xfrm>
              <a:off x="3445001" y="9145660"/>
              <a:ext cx="3573703" cy="235057"/>
              <a:chOff x="3445001" y="5775864"/>
              <a:chExt cx="3573703" cy="235057"/>
            </a:xfrm>
            <a:solidFill>
              <a:srgbClr val="FFFFFF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C7C866E-0C1D-EE01-4239-75C374B65CE7}"/>
                  </a:ext>
                </a:extLst>
              </p:cNvPr>
              <p:cNvSpPr/>
              <p:nvPr/>
            </p:nvSpPr>
            <p:spPr>
              <a:xfrm>
                <a:off x="3445001" y="5777865"/>
                <a:ext cx="129616" cy="179965"/>
              </a:xfrm>
              <a:custGeom>
                <a:avLst/>
                <a:gdLst>
                  <a:gd name="connsiteX0" fmla="*/ 30975 w 129616"/>
                  <a:gd name="connsiteY0" fmla="*/ 171222 h 179965"/>
                  <a:gd name="connsiteX1" fmla="*/ 8115 w 129616"/>
                  <a:gd name="connsiteY1" fmla="*/ 146876 h 179965"/>
                  <a:gd name="connsiteX2" fmla="*/ 0 w 129616"/>
                  <a:gd name="connsiteY2" fmla="*/ 110871 h 179965"/>
                  <a:gd name="connsiteX3" fmla="*/ 0 w 129616"/>
                  <a:gd name="connsiteY3" fmla="*/ 0 h 179965"/>
                  <a:gd name="connsiteX4" fmla="*/ 20917 w 129616"/>
                  <a:gd name="connsiteY4" fmla="*/ 0 h 179965"/>
                  <a:gd name="connsiteX5" fmla="*/ 20917 w 129616"/>
                  <a:gd name="connsiteY5" fmla="*/ 111843 h 179965"/>
                  <a:gd name="connsiteX6" fmla="*/ 32233 w 129616"/>
                  <a:gd name="connsiteY6" fmla="*/ 146647 h 179965"/>
                  <a:gd name="connsiteX7" fmla="*/ 64694 w 129616"/>
                  <a:gd name="connsiteY7" fmla="*/ 160020 h 179965"/>
                  <a:gd name="connsiteX8" fmla="*/ 97269 w 129616"/>
                  <a:gd name="connsiteY8" fmla="*/ 146647 h 179965"/>
                  <a:gd name="connsiteX9" fmla="*/ 108699 w 129616"/>
                  <a:gd name="connsiteY9" fmla="*/ 111843 h 179965"/>
                  <a:gd name="connsiteX10" fmla="*/ 108699 w 129616"/>
                  <a:gd name="connsiteY10" fmla="*/ 0 h 179965"/>
                  <a:gd name="connsiteX11" fmla="*/ 129616 w 129616"/>
                  <a:gd name="connsiteY11" fmla="*/ 0 h 179965"/>
                  <a:gd name="connsiteX12" fmla="*/ 129616 w 129616"/>
                  <a:gd name="connsiteY12" fmla="*/ 110871 h 179965"/>
                  <a:gd name="connsiteX13" fmla="*/ 121901 w 129616"/>
                  <a:gd name="connsiteY13" fmla="*/ 146990 h 179965"/>
                  <a:gd name="connsiteX14" fmla="*/ 99384 w 129616"/>
                  <a:gd name="connsiteY14" fmla="*/ 171336 h 179965"/>
                  <a:gd name="connsiteX15" fmla="*/ 64751 w 129616"/>
                  <a:gd name="connsiteY15" fmla="*/ 179965 h 179965"/>
                  <a:gd name="connsiteX16" fmla="*/ 30975 w 129616"/>
                  <a:gd name="connsiteY16" fmla="*/ 171222 h 17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616" h="179965">
                    <a:moveTo>
                      <a:pt x="30975" y="171222"/>
                    </a:moveTo>
                    <a:cubicBezTo>
                      <a:pt x="21146" y="165392"/>
                      <a:pt x="13545" y="157277"/>
                      <a:pt x="8115" y="146876"/>
                    </a:cubicBezTo>
                    <a:cubicBezTo>
                      <a:pt x="2686" y="136474"/>
                      <a:pt x="0" y="124473"/>
                      <a:pt x="0" y="110871"/>
                    </a:cubicBezTo>
                    <a:lnTo>
                      <a:pt x="0" y="0"/>
                    </a:lnTo>
                    <a:lnTo>
                      <a:pt x="20917" y="0"/>
                    </a:lnTo>
                    <a:lnTo>
                      <a:pt x="20917" y="111843"/>
                    </a:lnTo>
                    <a:cubicBezTo>
                      <a:pt x="20917" y="126130"/>
                      <a:pt x="24689" y="137675"/>
                      <a:pt x="32233" y="146647"/>
                    </a:cubicBezTo>
                    <a:cubicBezTo>
                      <a:pt x="39777" y="155562"/>
                      <a:pt x="50578" y="160020"/>
                      <a:pt x="64694" y="160020"/>
                    </a:cubicBezTo>
                    <a:cubicBezTo>
                      <a:pt x="78810" y="160020"/>
                      <a:pt x="89668" y="155562"/>
                      <a:pt x="97269" y="146647"/>
                    </a:cubicBezTo>
                    <a:cubicBezTo>
                      <a:pt x="104870" y="137731"/>
                      <a:pt x="108699" y="126130"/>
                      <a:pt x="108699" y="111843"/>
                    </a:cubicBezTo>
                    <a:lnTo>
                      <a:pt x="108699" y="0"/>
                    </a:lnTo>
                    <a:lnTo>
                      <a:pt x="129616" y="0"/>
                    </a:lnTo>
                    <a:lnTo>
                      <a:pt x="129616" y="110871"/>
                    </a:lnTo>
                    <a:cubicBezTo>
                      <a:pt x="129616" y="124473"/>
                      <a:pt x="127045" y="136531"/>
                      <a:pt x="121901" y="146990"/>
                    </a:cubicBezTo>
                    <a:cubicBezTo>
                      <a:pt x="116757" y="157448"/>
                      <a:pt x="109271" y="165563"/>
                      <a:pt x="99384" y="171336"/>
                    </a:cubicBezTo>
                    <a:cubicBezTo>
                      <a:pt x="89554" y="177051"/>
                      <a:pt x="78010" y="179965"/>
                      <a:pt x="64751" y="179965"/>
                    </a:cubicBezTo>
                    <a:cubicBezTo>
                      <a:pt x="52007" y="179908"/>
                      <a:pt x="40805" y="176993"/>
                      <a:pt x="30975" y="1712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D9423B8-33F8-E732-CBBC-DFBE0553DCA9}"/>
                  </a:ext>
                </a:extLst>
              </p:cNvPr>
              <p:cNvSpPr/>
              <p:nvPr/>
            </p:nvSpPr>
            <p:spPr>
              <a:xfrm>
                <a:off x="3605193" y="5827985"/>
                <a:ext cx="106470" cy="125844"/>
              </a:xfrm>
              <a:custGeom>
                <a:avLst/>
                <a:gdLst>
                  <a:gd name="connsiteX0" fmla="*/ 57 w 106470"/>
                  <a:gd name="connsiteY0" fmla="*/ 3943 h 125844"/>
                  <a:gd name="connsiteX1" fmla="*/ 19945 w 106470"/>
                  <a:gd name="connsiteY1" fmla="*/ 3943 h 125844"/>
                  <a:gd name="connsiteX2" fmla="*/ 19945 w 106470"/>
                  <a:gd name="connsiteY2" fmla="*/ 22117 h 125844"/>
                  <a:gd name="connsiteX3" fmla="*/ 20917 w 106470"/>
                  <a:gd name="connsiteY3" fmla="*/ 22117 h 125844"/>
                  <a:gd name="connsiteX4" fmla="*/ 37148 w 106470"/>
                  <a:gd name="connsiteY4" fmla="*/ 6401 h 125844"/>
                  <a:gd name="connsiteX5" fmla="*/ 60750 w 106470"/>
                  <a:gd name="connsiteY5" fmla="*/ 0 h 125844"/>
                  <a:gd name="connsiteX6" fmla="*/ 94812 w 106470"/>
                  <a:gd name="connsiteY6" fmla="*/ 13030 h 125844"/>
                  <a:gd name="connsiteX7" fmla="*/ 106470 w 106470"/>
                  <a:gd name="connsiteY7" fmla="*/ 48692 h 125844"/>
                  <a:gd name="connsiteX8" fmla="*/ 106470 w 106470"/>
                  <a:gd name="connsiteY8" fmla="*/ 125844 h 125844"/>
                  <a:gd name="connsiteX9" fmla="*/ 85839 w 106470"/>
                  <a:gd name="connsiteY9" fmla="*/ 125844 h 125844"/>
                  <a:gd name="connsiteX10" fmla="*/ 85839 w 106470"/>
                  <a:gd name="connsiteY10" fmla="*/ 51835 h 125844"/>
                  <a:gd name="connsiteX11" fmla="*/ 55092 w 106470"/>
                  <a:gd name="connsiteY11" fmla="*/ 18917 h 125844"/>
                  <a:gd name="connsiteX12" fmla="*/ 37376 w 106470"/>
                  <a:gd name="connsiteY12" fmla="*/ 24574 h 125844"/>
                  <a:gd name="connsiteX13" fmla="*/ 25203 w 106470"/>
                  <a:gd name="connsiteY13" fmla="*/ 39319 h 125844"/>
                  <a:gd name="connsiteX14" fmla="*/ 20917 w 106470"/>
                  <a:gd name="connsiteY14" fmla="*/ 58522 h 125844"/>
                  <a:gd name="connsiteX15" fmla="*/ 20917 w 106470"/>
                  <a:gd name="connsiteY15" fmla="*/ 125844 h 125844"/>
                  <a:gd name="connsiteX16" fmla="*/ 0 w 106470"/>
                  <a:gd name="connsiteY16" fmla="*/ 125844 h 125844"/>
                  <a:gd name="connsiteX17" fmla="*/ 0 w 106470"/>
                  <a:gd name="connsiteY17" fmla="*/ 3943 h 1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470" h="125844">
                    <a:moveTo>
                      <a:pt x="57" y="3943"/>
                    </a:moveTo>
                    <a:lnTo>
                      <a:pt x="19945" y="3943"/>
                    </a:lnTo>
                    <a:lnTo>
                      <a:pt x="19945" y="22117"/>
                    </a:lnTo>
                    <a:lnTo>
                      <a:pt x="20917" y="22117"/>
                    </a:lnTo>
                    <a:cubicBezTo>
                      <a:pt x="24346" y="15888"/>
                      <a:pt x="29775" y="10630"/>
                      <a:pt x="37148" y="6401"/>
                    </a:cubicBezTo>
                    <a:cubicBezTo>
                      <a:pt x="44520" y="2115"/>
                      <a:pt x="52406" y="0"/>
                      <a:pt x="60750" y="0"/>
                    </a:cubicBezTo>
                    <a:cubicBezTo>
                      <a:pt x="75667" y="0"/>
                      <a:pt x="86982" y="4343"/>
                      <a:pt x="94812" y="13030"/>
                    </a:cubicBezTo>
                    <a:cubicBezTo>
                      <a:pt x="102584" y="21717"/>
                      <a:pt x="106470" y="33604"/>
                      <a:pt x="106470" y="48692"/>
                    </a:cubicBezTo>
                    <a:lnTo>
                      <a:pt x="106470" y="125844"/>
                    </a:lnTo>
                    <a:lnTo>
                      <a:pt x="85839" y="125844"/>
                    </a:lnTo>
                    <a:lnTo>
                      <a:pt x="85839" y="51835"/>
                    </a:lnTo>
                    <a:cubicBezTo>
                      <a:pt x="85839" y="29889"/>
                      <a:pt x="75609" y="18917"/>
                      <a:pt x="55092" y="18917"/>
                    </a:cubicBezTo>
                    <a:cubicBezTo>
                      <a:pt x="48520" y="18917"/>
                      <a:pt x="42634" y="20802"/>
                      <a:pt x="37376" y="24574"/>
                    </a:cubicBezTo>
                    <a:cubicBezTo>
                      <a:pt x="32118" y="28346"/>
                      <a:pt x="28060" y="33261"/>
                      <a:pt x="25203" y="39319"/>
                    </a:cubicBezTo>
                    <a:cubicBezTo>
                      <a:pt x="22345" y="45377"/>
                      <a:pt x="20917" y="51778"/>
                      <a:pt x="20917" y="58522"/>
                    </a:cubicBezTo>
                    <a:lnTo>
                      <a:pt x="20917" y="125844"/>
                    </a:lnTo>
                    <a:lnTo>
                      <a:pt x="0" y="125844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5EC10D2-BF19-4EE5-3A91-BDC202AB452B}"/>
                  </a:ext>
                </a:extLst>
              </p:cNvPr>
              <p:cNvSpPr/>
              <p:nvPr/>
            </p:nvSpPr>
            <p:spPr>
              <a:xfrm>
                <a:off x="3738753" y="5775921"/>
                <a:ext cx="29946" cy="177907"/>
              </a:xfrm>
              <a:custGeom>
                <a:avLst/>
                <a:gdLst>
                  <a:gd name="connsiteX0" fmla="*/ 4400 w 29946"/>
                  <a:gd name="connsiteY0" fmla="*/ 25546 h 177907"/>
                  <a:gd name="connsiteX1" fmla="*/ 0 w 29946"/>
                  <a:gd name="connsiteY1" fmla="*/ 14974 h 177907"/>
                  <a:gd name="connsiteX2" fmla="*/ 4400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0 w 29946"/>
                  <a:gd name="connsiteY8" fmla="*/ 25546 h 177907"/>
                  <a:gd name="connsiteX9" fmla="*/ 4629 w 29946"/>
                  <a:gd name="connsiteY9" fmla="*/ 56007 h 177907"/>
                  <a:gd name="connsiteX10" fmla="*/ 25260 w 29946"/>
                  <a:gd name="connsiteY10" fmla="*/ 56007 h 177907"/>
                  <a:gd name="connsiteX11" fmla="*/ 25260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0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0" y="4401"/>
                    </a:cubicBezTo>
                    <a:cubicBezTo>
                      <a:pt x="7372" y="1429"/>
                      <a:pt x="10858" y="0"/>
                      <a:pt x="14973" y="0"/>
                    </a:cubicBezTo>
                    <a:cubicBezTo>
                      <a:pt x="19088" y="0"/>
                      <a:pt x="22574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02" y="29947"/>
                      <a:pt x="14973" y="29947"/>
                    </a:cubicBezTo>
                    <a:cubicBezTo>
                      <a:pt x="10858" y="29947"/>
                      <a:pt x="7315" y="28518"/>
                      <a:pt x="4400" y="25546"/>
                    </a:cubicBezTo>
                    <a:close/>
                    <a:moveTo>
                      <a:pt x="4629" y="56007"/>
                    </a:moveTo>
                    <a:lnTo>
                      <a:pt x="25260" y="56007"/>
                    </a:lnTo>
                    <a:lnTo>
                      <a:pt x="25260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228A35-8DFD-5553-9E80-A219F3D9A89D}"/>
                  </a:ext>
                </a:extLst>
              </p:cNvPr>
              <p:cNvSpPr/>
              <p:nvPr/>
            </p:nvSpPr>
            <p:spPr>
              <a:xfrm>
                <a:off x="3782701" y="5831929"/>
                <a:ext cx="120471" cy="121900"/>
              </a:xfrm>
              <a:custGeom>
                <a:avLst/>
                <a:gdLst>
                  <a:gd name="connsiteX0" fmla="*/ 0 w 120471"/>
                  <a:gd name="connsiteY0" fmla="*/ 0 h 121900"/>
                  <a:gd name="connsiteX1" fmla="*/ 22631 w 120471"/>
                  <a:gd name="connsiteY1" fmla="*/ 0 h 121900"/>
                  <a:gd name="connsiteX2" fmla="*/ 60008 w 120471"/>
                  <a:gd name="connsiteY2" fmla="*/ 97326 h 121900"/>
                  <a:gd name="connsiteX3" fmla="*/ 60522 w 120471"/>
                  <a:gd name="connsiteY3" fmla="*/ 97326 h 121900"/>
                  <a:gd name="connsiteX4" fmla="*/ 98355 w 120471"/>
                  <a:gd name="connsiteY4" fmla="*/ 0 h 121900"/>
                  <a:gd name="connsiteX5" fmla="*/ 120472 w 120471"/>
                  <a:gd name="connsiteY5" fmla="*/ 0 h 121900"/>
                  <a:gd name="connsiteX6" fmla="*/ 70580 w 120471"/>
                  <a:gd name="connsiteY6" fmla="*/ 121901 h 121900"/>
                  <a:gd name="connsiteX7" fmla="*/ 49435 w 120471"/>
                  <a:gd name="connsiteY7" fmla="*/ 121901 h 121900"/>
                  <a:gd name="connsiteX8" fmla="*/ 0 w 120471"/>
                  <a:gd name="connsiteY8" fmla="*/ 0 h 12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471" h="121900">
                    <a:moveTo>
                      <a:pt x="0" y="0"/>
                    </a:moveTo>
                    <a:lnTo>
                      <a:pt x="22631" y="0"/>
                    </a:lnTo>
                    <a:lnTo>
                      <a:pt x="60008" y="97326"/>
                    </a:lnTo>
                    <a:lnTo>
                      <a:pt x="60522" y="97326"/>
                    </a:lnTo>
                    <a:lnTo>
                      <a:pt x="98355" y="0"/>
                    </a:lnTo>
                    <a:lnTo>
                      <a:pt x="120472" y="0"/>
                    </a:lnTo>
                    <a:lnTo>
                      <a:pt x="70580" y="121901"/>
                    </a:lnTo>
                    <a:lnTo>
                      <a:pt x="49435" y="1219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F848E86-B772-6CCE-378E-321B56F9D4C1}"/>
                  </a:ext>
                </a:extLst>
              </p:cNvPr>
              <p:cNvSpPr/>
              <p:nvPr/>
            </p:nvSpPr>
            <p:spPr>
              <a:xfrm>
                <a:off x="3909231" y="5827985"/>
                <a:ext cx="118471" cy="129787"/>
              </a:xfrm>
              <a:custGeom>
                <a:avLst/>
                <a:gdLst>
                  <a:gd name="connsiteX0" fmla="*/ 29661 w 118471"/>
                  <a:gd name="connsiteY0" fmla="*/ 121444 h 129787"/>
                  <a:gd name="connsiteX1" fmla="*/ 7886 w 118471"/>
                  <a:gd name="connsiteY1" fmla="*/ 98355 h 129787"/>
                  <a:gd name="connsiteX2" fmla="*/ 0 w 118471"/>
                  <a:gd name="connsiteY2" fmla="*/ 64922 h 129787"/>
                  <a:gd name="connsiteX3" fmla="*/ 7372 w 118471"/>
                  <a:gd name="connsiteY3" fmla="*/ 32347 h 129787"/>
                  <a:gd name="connsiteX4" fmla="*/ 28403 w 118471"/>
                  <a:gd name="connsiteY4" fmla="*/ 8744 h 129787"/>
                  <a:gd name="connsiteX5" fmla="*/ 59721 w 118471"/>
                  <a:gd name="connsiteY5" fmla="*/ 0 h 129787"/>
                  <a:gd name="connsiteX6" fmla="*/ 90811 w 118471"/>
                  <a:gd name="connsiteY6" fmla="*/ 8001 h 129787"/>
                  <a:gd name="connsiteX7" fmla="*/ 111328 w 118471"/>
                  <a:gd name="connsiteY7" fmla="*/ 30518 h 129787"/>
                  <a:gd name="connsiteX8" fmla="*/ 118472 w 118471"/>
                  <a:gd name="connsiteY8" fmla="*/ 63951 h 129787"/>
                  <a:gd name="connsiteX9" fmla="*/ 117957 w 118471"/>
                  <a:gd name="connsiteY9" fmla="*/ 68866 h 129787"/>
                  <a:gd name="connsiteX10" fmla="*/ 21088 w 118471"/>
                  <a:gd name="connsiteY10" fmla="*/ 68866 h 129787"/>
                  <a:gd name="connsiteX11" fmla="*/ 27718 w 118471"/>
                  <a:gd name="connsiteY11" fmla="*/ 92069 h 129787"/>
                  <a:gd name="connsiteX12" fmla="*/ 43091 w 118471"/>
                  <a:gd name="connsiteY12" fmla="*/ 106184 h 129787"/>
                  <a:gd name="connsiteX13" fmla="*/ 62122 w 118471"/>
                  <a:gd name="connsiteY13" fmla="*/ 110871 h 129787"/>
                  <a:gd name="connsiteX14" fmla="*/ 97784 w 118471"/>
                  <a:gd name="connsiteY14" fmla="*/ 88240 h 129787"/>
                  <a:gd name="connsiteX15" fmla="*/ 116243 w 118471"/>
                  <a:gd name="connsiteY15" fmla="*/ 97098 h 129787"/>
                  <a:gd name="connsiteX16" fmla="*/ 94469 w 118471"/>
                  <a:gd name="connsiteY16" fmla="*/ 120815 h 129787"/>
                  <a:gd name="connsiteX17" fmla="*/ 61150 w 118471"/>
                  <a:gd name="connsiteY17" fmla="*/ 129787 h 129787"/>
                  <a:gd name="connsiteX18" fmla="*/ 29661 w 118471"/>
                  <a:gd name="connsiteY18" fmla="*/ 121444 h 129787"/>
                  <a:gd name="connsiteX19" fmla="*/ 96412 w 118471"/>
                  <a:gd name="connsiteY19" fmla="*/ 51378 h 129787"/>
                  <a:gd name="connsiteX20" fmla="*/ 92240 w 118471"/>
                  <a:gd name="connsiteY20" fmla="*/ 36633 h 129787"/>
                  <a:gd name="connsiteX21" fmla="*/ 80296 w 118471"/>
                  <a:gd name="connsiteY21" fmla="*/ 24117 h 129787"/>
                  <a:gd name="connsiteX22" fmla="*/ 59265 w 118471"/>
                  <a:gd name="connsiteY22" fmla="*/ 18974 h 129787"/>
                  <a:gd name="connsiteX23" fmla="*/ 35433 w 118471"/>
                  <a:gd name="connsiteY23" fmla="*/ 27832 h 129787"/>
                  <a:gd name="connsiteX24" fmla="*/ 22631 w 118471"/>
                  <a:gd name="connsiteY24" fmla="*/ 51435 h 129787"/>
                  <a:gd name="connsiteX25" fmla="*/ 96412 w 118471"/>
                  <a:gd name="connsiteY25" fmla="*/ 51435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8471" h="129787">
                    <a:moveTo>
                      <a:pt x="29661" y="121444"/>
                    </a:moveTo>
                    <a:cubicBezTo>
                      <a:pt x="20402" y="115900"/>
                      <a:pt x="13144" y="108185"/>
                      <a:pt x="7886" y="98355"/>
                    </a:cubicBezTo>
                    <a:cubicBezTo>
                      <a:pt x="2629" y="88525"/>
                      <a:pt x="0" y="77381"/>
                      <a:pt x="0" y="64922"/>
                    </a:cubicBezTo>
                    <a:cubicBezTo>
                      <a:pt x="0" y="53149"/>
                      <a:pt x="2457" y="42291"/>
                      <a:pt x="7372" y="32347"/>
                    </a:cubicBezTo>
                    <a:cubicBezTo>
                      <a:pt x="12287" y="22460"/>
                      <a:pt x="19316" y="14573"/>
                      <a:pt x="28403" y="8744"/>
                    </a:cubicBezTo>
                    <a:cubicBezTo>
                      <a:pt x="37490" y="2915"/>
                      <a:pt x="47949" y="0"/>
                      <a:pt x="59721" y="0"/>
                    </a:cubicBezTo>
                    <a:cubicBezTo>
                      <a:pt x="71494" y="0"/>
                      <a:pt x="81896" y="2686"/>
                      <a:pt x="90811" y="8001"/>
                    </a:cubicBezTo>
                    <a:cubicBezTo>
                      <a:pt x="99726" y="13316"/>
                      <a:pt x="106585" y="20802"/>
                      <a:pt x="111328" y="30518"/>
                    </a:cubicBezTo>
                    <a:cubicBezTo>
                      <a:pt x="116072" y="40176"/>
                      <a:pt x="118472" y="51321"/>
                      <a:pt x="118472" y="63951"/>
                    </a:cubicBezTo>
                    <a:cubicBezTo>
                      <a:pt x="118472" y="66237"/>
                      <a:pt x="118300" y="67894"/>
                      <a:pt x="117957" y="68866"/>
                    </a:cubicBezTo>
                    <a:lnTo>
                      <a:pt x="21088" y="68866"/>
                    </a:lnTo>
                    <a:cubicBezTo>
                      <a:pt x="21431" y="78067"/>
                      <a:pt x="23603" y="85782"/>
                      <a:pt x="27718" y="92069"/>
                    </a:cubicBezTo>
                    <a:cubicBezTo>
                      <a:pt x="31832" y="98355"/>
                      <a:pt x="36919" y="103098"/>
                      <a:pt x="43091" y="106184"/>
                    </a:cubicBezTo>
                    <a:cubicBezTo>
                      <a:pt x="49263" y="109271"/>
                      <a:pt x="55607" y="110871"/>
                      <a:pt x="62122" y="110871"/>
                    </a:cubicBezTo>
                    <a:cubicBezTo>
                      <a:pt x="77495" y="110871"/>
                      <a:pt x="89382" y="103327"/>
                      <a:pt x="97784" y="88240"/>
                    </a:cubicBezTo>
                    <a:lnTo>
                      <a:pt x="116243" y="97098"/>
                    </a:lnTo>
                    <a:cubicBezTo>
                      <a:pt x="110985" y="106927"/>
                      <a:pt x="103727" y="114814"/>
                      <a:pt x="94469" y="120815"/>
                    </a:cubicBezTo>
                    <a:cubicBezTo>
                      <a:pt x="85211" y="126816"/>
                      <a:pt x="74123" y="129787"/>
                      <a:pt x="61150" y="129787"/>
                    </a:cubicBezTo>
                    <a:cubicBezTo>
                      <a:pt x="49492" y="129787"/>
                      <a:pt x="38919" y="127044"/>
                      <a:pt x="29661" y="121444"/>
                    </a:cubicBezTo>
                    <a:close/>
                    <a:moveTo>
                      <a:pt x="96412" y="51378"/>
                    </a:moveTo>
                    <a:cubicBezTo>
                      <a:pt x="96069" y="46463"/>
                      <a:pt x="94697" y="41548"/>
                      <a:pt x="92240" y="36633"/>
                    </a:cubicBezTo>
                    <a:cubicBezTo>
                      <a:pt x="89782" y="31718"/>
                      <a:pt x="85782" y="27546"/>
                      <a:pt x="80296" y="24117"/>
                    </a:cubicBezTo>
                    <a:cubicBezTo>
                      <a:pt x="74809" y="20688"/>
                      <a:pt x="67780" y="18974"/>
                      <a:pt x="59265" y="18974"/>
                    </a:cubicBezTo>
                    <a:cubicBezTo>
                      <a:pt x="50063" y="18974"/>
                      <a:pt x="42120" y="21945"/>
                      <a:pt x="35433" y="27832"/>
                    </a:cubicBezTo>
                    <a:cubicBezTo>
                      <a:pt x="28689" y="33718"/>
                      <a:pt x="24460" y="41605"/>
                      <a:pt x="22631" y="51435"/>
                    </a:cubicBezTo>
                    <a:lnTo>
                      <a:pt x="96412" y="51435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CFCE284-1430-7722-3D88-87766A3A637B}"/>
                  </a:ext>
                </a:extLst>
              </p:cNvPr>
              <p:cNvSpPr/>
              <p:nvPr/>
            </p:nvSpPr>
            <p:spPr>
              <a:xfrm>
                <a:off x="4051249" y="5827985"/>
                <a:ext cx="70580" cy="125787"/>
              </a:xfrm>
              <a:custGeom>
                <a:avLst/>
                <a:gdLst>
                  <a:gd name="connsiteX0" fmla="*/ 114 w 70580"/>
                  <a:gd name="connsiteY0" fmla="*/ 3943 h 125787"/>
                  <a:gd name="connsiteX1" fmla="*/ 20003 w 70580"/>
                  <a:gd name="connsiteY1" fmla="*/ 3943 h 125787"/>
                  <a:gd name="connsiteX2" fmla="*/ 20003 w 70580"/>
                  <a:gd name="connsiteY2" fmla="*/ 23831 h 125787"/>
                  <a:gd name="connsiteX3" fmla="*/ 20974 w 70580"/>
                  <a:gd name="connsiteY3" fmla="*/ 23831 h 125787"/>
                  <a:gd name="connsiteX4" fmla="*/ 35090 w 70580"/>
                  <a:gd name="connsiteY4" fmla="*/ 6858 h 125787"/>
                  <a:gd name="connsiteX5" fmla="*/ 56350 w 70580"/>
                  <a:gd name="connsiteY5" fmla="*/ 0 h 125787"/>
                  <a:gd name="connsiteX6" fmla="*/ 70580 w 70580"/>
                  <a:gd name="connsiteY6" fmla="*/ 2457 h 125787"/>
                  <a:gd name="connsiteX7" fmla="*/ 70580 w 70580"/>
                  <a:gd name="connsiteY7" fmla="*/ 24803 h 125787"/>
                  <a:gd name="connsiteX8" fmla="*/ 53378 w 70580"/>
                  <a:gd name="connsiteY8" fmla="*/ 21088 h 125787"/>
                  <a:gd name="connsiteX9" fmla="*/ 37262 w 70580"/>
                  <a:gd name="connsiteY9" fmla="*/ 26118 h 125787"/>
                  <a:gd name="connsiteX10" fmla="*/ 25317 w 70580"/>
                  <a:gd name="connsiteY10" fmla="*/ 39548 h 125787"/>
                  <a:gd name="connsiteX11" fmla="*/ 20917 w 70580"/>
                  <a:gd name="connsiteY11" fmla="*/ 57779 h 125787"/>
                  <a:gd name="connsiteX12" fmla="*/ 20917 w 70580"/>
                  <a:gd name="connsiteY12" fmla="*/ 125787 h 125787"/>
                  <a:gd name="connsiteX13" fmla="*/ 0 w 70580"/>
                  <a:gd name="connsiteY13" fmla="*/ 125787 h 125787"/>
                  <a:gd name="connsiteX14" fmla="*/ 0 w 70580"/>
                  <a:gd name="connsiteY14" fmla="*/ 3943 h 12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0580" h="125787">
                    <a:moveTo>
                      <a:pt x="114" y="3943"/>
                    </a:moveTo>
                    <a:lnTo>
                      <a:pt x="20003" y="3943"/>
                    </a:lnTo>
                    <a:lnTo>
                      <a:pt x="20003" y="23831"/>
                    </a:lnTo>
                    <a:lnTo>
                      <a:pt x="20974" y="23831"/>
                    </a:lnTo>
                    <a:cubicBezTo>
                      <a:pt x="23260" y="17088"/>
                      <a:pt x="28004" y="11430"/>
                      <a:pt x="35090" y="6858"/>
                    </a:cubicBezTo>
                    <a:cubicBezTo>
                      <a:pt x="42177" y="2286"/>
                      <a:pt x="49320" y="0"/>
                      <a:pt x="56350" y="0"/>
                    </a:cubicBezTo>
                    <a:cubicBezTo>
                      <a:pt x="61436" y="0"/>
                      <a:pt x="66180" y="800"/>
                      <a:pt x="70580" y="2457"/>
                    </a:cubicBezTo>
                    <a:lnTo>
                      <a:pt x="70580" y="24803"/>
                    </a:lnTo>
                    <a:cubicBezTo>
                      <a:pt x="66180" y="22345"/>
                      <a:pt x="60408" y="21088"/>
                      <a:pt x="53378" y="21088"/>
                    </a:cubicBezTo>
                    <a:cubicBezTo>
                      <a:pt x="47663" y="21088"/>
                      <a:pt x="42291" y="22746"/>
                      <a:pt x="37262" y="26118"/>
                    </a:cubicBezTo>
                    <a:cubicBezTo>
                      <a:pt x="32233" y="29489"/>
                      <a:pt x="28289" y="33947"/>
                      <a:pt x="25317" y="39548"/>
                    </a:cubicBezTo>
                    <a:cubicBezTo>
                      <a:pt x="22345" y="45148"/>
                      <a:pt x="20917" y="51206"/>
                      <a:pt x="20917" y="57779"/>
                    </a:cubicBezTo>
                    <a:lnTo>
                      <a:pt x="20917" y="125787"/>
                    </a:lnTo>
                    <a:lnTo>
                      <a:pt x="0" y="125787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C2E9C83-6D54-004C-FAD4-562757BB50A7}"/>
                  </a:ext>
                </a:extLst>
              </p:cNvPr>
              <p:cNvSpPr/>
              <p:nvPr/>
            </p:nvSpPr>
            <p:spPr>
              <a:xfrm>
                <a:off x="4127601" y="5828099"/>
                <a:ext cx="100241" cy="129844"/>
              </a:xfrm>
              <a:custGeom>
                <a:avLst/>
                <a:gdLst>
                  <a:gd name="connsiteX0" fmla="*/ 18917 w 100241"/>
                  <a:gd name="connsiteY0" fmla="*/ 119844 h 129844"/>
                  <a:gd name="connsiteX1" fmla="*/ 0 w 100241"/>
                  <a:gd name="connsiteY1" fmla="*/ 95498 h 129844"/>
                  <a:gd name="connsiteX2" fmla="*/ 18459 w 100241"/>
                  <a:gd name="connsiteY2" fmla="*/ 87383 h 129844"/>
                  <a:gd name="connsiteX3" fmla="*/ 32347 w 100241"/>
                  <a:gd name="connsiteY3" fmla="*/ 105099 h 129844"/>
                  <a:gd name="connsiteX4" fmla="*/ 51892 w 100241"/>
                  <a:gd name="connsiteY4" fmla="*/ 111271 h 129844"/>
                  <a:gd name="connsiteX5" fmla="*/ 71438 w 100241"/>
                  <a:gd name="connsiteY5" fmla="*/ 106128 h 129844"/>
                  <a:gd name="connsiteX6" fmla="*/ 79153 w 100241"/>
                  <a:gd name="connsiteY6" fmla="*/ 93612 h 129844"/>
                  <a:gd name="connsiteX7" fmla="*/ 73381 w 100241"/>
                  <a:gd name="connsiteY7" fmla="*/ 81839 h 129844"/>
                  <a:gd name="connsiteX8" fmla="*/ 53607 w 100241"/>
                  <a:gd name="connsiteY8" fmla="*/ 73724 h 129844"/>
                  <a:gd name="connsiteX9" fmla="*/ 36919 w 100241"/>
                  <a:gd name="connsiteY9" fmla="*/ 69552 h 129844"/>
                  <a:gd name="connsiteX10" fmla="*/ 13430 w 100241"/>
                  <a:gd name="connsiteY10" fmla="*/ 58007 h 129844"/>
                  <a:gd name="connsiteX11" fmla="*/ 3715 w 100241"/>
                  <a:gd name="connsiteY11" fmla="*/ 35890 h 129844"/>
                  <a:gd name="connsiteX12" fmla="*/ 10230 w 100241"/>
                  <a:gd name="connsiteY12" fmla="*/ 16459 h 129844"/>
                  <a:gd name="connsiteX13" fmla="*/ 27546 w 100241"/>
                  <a:gd name="connsiteY13" fmla="*/ 4172 h 129844"/>
                  <a:gd name="connsiteX14" fmla="*/ 51149 w 100241"/>
                  <a:gd name="connsiteY14" fmla="*/ 0 h 129844"/>
                  <a:gd name="connsiteX15" fmla="*/ 79782 w 100241"/>
                  <a:gd name="connsiteY15" fmla="*/ 7258 h 129844"/>
                  <a:gd name="connsiteX16" fmla="*/ 98070 w 100241"/>
                  <a:gd name="connsiteY16" fmla="*/ 27775 h 129844"/>
                  <a:gd name="connsiteX17" fmla="*/ 79610 w 100241"/>
                  <a:gd name="connsiteY17" fmla="*/ 35662 h 129844"/>
                  <a:gd name="connsiteX18" fmla="*/ 67666 w 100241"/>
                  <a:gd name="connsiteY18" fmla="*/ 22632 h 129844"/>
                  <a:gd name="connsiteX19" fmla="*/ 49835 w 100241"/>
                  <a:gd name="connsiteY19" fmla="*/ 18460 h 129844"/>
                  <a:gd name="connsiteX20" fmla="*/ 32518 w 100241"/>
                  <a:gd name="connsiteY20" fmla="*/ 23146 h 129844"/>
                  <a:gd name="connsiteX21" fmla="*/ 24803 w 100241"/>
                  <a:gd name="connsiteY21" fmla="*/ 35205 h 129844"/>
                  <a:gd name="connsiteX22" fmla="*/ 29832 w 100241"/>
                  <a:gd name="connsiteY22" fmla="*/ 45263 h 129844"/>
                  <a:gd name="connsiteX23" fmla="*/ 45949 w 100241"/>
                  <a:gd name="connsiteY23" fmla="*/ 51892 h 129844"/>
                  <a:gd name="connsiteX24" fmla="*/ 64122 w 100241"/>
                  <a:gd name="connsiteY24" fmla="*/ 56293 h 129844"/>
                  <a:gd name="connsiteX25" fmla="*/ 91269 w 100241"/>
                  <a:gd name="connsiteY25" fmla="*/ 70180 h 129844"/>
                  <a:gd name="connsiteX26" fmla="*/ 100241 w 100241"/>
                  <a:gd name="connsiteY26" fmla="*/ 92183 h 129844"/>
                  <a:gd name="connsiteX27" fmla="*/ 94069 w 100241"/>
                  <a:gd name="connsiteY27" fmla="*/ 111386 h 129844"/>
                  <a:gd name="connsiteX28" fmla="*/ 76867 w 100241"/>
                  <a:gd name="connsiteY28" fmla="*/ 124930 h 129844"/>
                  <a:gd name="connsiteX29" fmla="*/ 51778 w 100241"/>
                  <a:gd name="connsiteY29" fmla="*/ 129845 h 129844"/>
                  <a:gd name="connsiteX30" fmla="*/ 18917 w 100241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241" h="129844">
                    <a:moveTo>
                      <a:pt x="18917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7" y="105099"/>
                    </a:cubicBezTo>
                    <a:cubicBezTo>
                      <a:pt x="38348" y="109214"/>
                      <a:pt x="44863" y="111271"/>
                      <a:pt x="51892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1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1" y="81839"/>
                    </a:cubicBezTo>
                    <a:cubicBezTo>
                      <a:pt x="69551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888" y="63551"/>
                      <a:pt x="13430" y="58007"/>
                    </a:cubicBezTo>
                    <a:cubicBezTo>
                      <a:pt x="6972" y="52464"/>
                      <a:pt x="3715" y="45091"/>
                      <a:pt x="3715" y="35890"/>
                    </a:cubicBezTo>
                    <a:cubicBezTo>
                      <a:pt x="3715" y="28347"/>
                      <a:pt x="5887" y="21889"/>
                      <a:pt x="10230" y="16459"/>
                    </a:cubicBezTo>
                    <a:cubicBezTo>
                      <a:pt x="14573" y="11030"/>
                      <a:pt x="20345" y="6972"/>
                      <a:pt x="27546" y="4172"/>
                    </a:cubicBezTo>
                    <a:cubicBezTo>
                      <a:pt x="34747" y="1372"/>
                      <a:pt x="42634" y="0"/>
                      <a:pt x="51149" y="0"/>
                    </a:cubicBezTo>
                    <a:cubicBezTo>
                      <a:pt x="61608" y="0"/>
                      <a:pt x="71209" y="2401"/>
                      <a:pt x="79782" y="7258"/>
                    </a:cubicBezTo>
                    <a:cubicBezTo>
                      <a:pt x="88354" y="12116"/>
                      <a:pt x="94469" y="18917"/>
                      <a:pt x="98070" y="27775"/>
                    </a:cubicBezTo>
                    <a:lnTo>
                      <a:pt x="79610" y="35662"/>
                    </a:lnTo>
                    <a:cubicBezTo>
                      <a:pt x="76981" y="29775"/>
                      <a:pt x="73038" y="25432"/>
                      <a:pt x="67666" y="22632"/>
                    </a:cubicBezTo>
                    <a:cubicBezTo>
                      <a:pt x="62351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8" y="23146"/>
                    </a:cubicBezTo>
                    <a:cubicBezTo>
                      <a:pt x="27375" y="26289"/>
                      <a:pt x="24803" y="30290"/>
                      <a:pt x="24803" y="35205"/>
                    </a:cubicBezTo>
                    <a:cubicBezTo>
                      <a:pt x="24803" y="39491"/>
                      <a:pt x="26460" y="42806"/>
                      <a:pt x="29832" y="45263"/>
                    </a:cubicBezTo>
                    <a:cubicBezTo>
                      <a:pt x="33204" y="47720"/>
                      <a:pt x="38576" y="49949"/>
                      <a:pt x="45949" y="51892"/>
                    </a:cubicBezTo>
                    <a:lnTo>
                      <a:pt x="64122" y="56293"/>
                    </a:lnTo>
                    <a:cubicBezTo>
                      <a:pt x="76238" y="59379"/>
                      <a:pt x="85325" y="64065"/>
                      <a:pt x="91269" y="70180"/>
                    </a:cubicBezTo>
                    <a:cubicBezTo>
                      <a:pt x="97269" y="76353"/>
                      <a:pt x="100241" y="83668"/>
                      <a:pt x="100241" y="92183"/>
                    </a:cubicBezTo>
                    <a:cubicBezTo>
                      <a:pt x="100241" y="99213"/>
                      <a:pt x="98184" y="105613"/>
                      <a:pt x="94069" y="111386"/>
                    </a:cubicBezTo>
                    <a:cubicBezTo>
                      <a:pt x="89954" y="117101"/>
                      <a:pt x="84239" y="121615"/>
                      <a:pt x="76867" y="124930"/>
                    </a:cubicBezTo>
                    <a:cubicBezTo>
                      <a:pt x="69495" y="128187"/>
                      <a:pt x="61151" y="129845"/>
                      <a:pt x="51778" y="129845"/>
                    </a:cubicBezTo>
                    <a:cubicBezTo>
                      <a:pt x="38862" y="129673"/>
                      <a:pt x="27889" y="126416"/>
                      <a:pt x="18917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0029DC6-8E81-5A86-4157-207355892514}"/>
                  </a:ext>
                </a:extLst>
              </p:cNvPr>
              <p:cNvSpPr/>
              <p:nvPr/>
            </p:nvSpPr>
            <p:spPr>
              <a:xfrm>
                <a:off x="4246302" y="5775921"/>
                <a:ext cx="29946" cy="177907"/>
              </a:xfrm>
              <a:custGeom>
                <a:avLst/>
                <a:gdLst>
                  <a:gd name="connsiteX0" fmla="*/ 4401 w 29946"/>
                  <a:gd name="connsiteY0" fmla="*/ 25546 h 177907"/>
                  <a:gd name="connsiteX1" fmla="*/ 0 w 29946"/>
                  <a:gd name="connsiteY1" fmla="*/ 14974 h 177907"/>
                  <a:gd name="connsiteX2" fmla="*/ 4401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1 w 29946"/>
                  <a:gd name="connsiteY8" fmla="*/ 25546 h 177907"/>
                  <a:gd name="connsiteX9" fmla="*/ 4629 w 29946"/>
                  <a:gd name="connsiteY9" fmla="*/ 56007 h 177907"/>
                  <a:gd name="connsiteX10" fmla="*/ 25260 w 29946"/>
                  <a:gd name="connsiteY10" fmla="*/ 56007 h 177907"/>
                  <a:gd name="connsiteX11" fmla="*/ 25260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1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1" y="4401"/>
                    </a:cubicBezTo>
                    <a:cubicBezTo>
                      <a:pt x="7372" y="1429"/>
                      <a:pt x="10858" y="0"/>
                      <a:pt x="14973" y="0"/>
                    </a:cubicBezTo>
                    <a:cubicBezTo>
                      <a:pt x="19088" y="0"/>
                      <a:pt x="22574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02" y="29947"/>
                      <a:pt x="14973" y="29947"/>
                    </a:cubicBezTo>
                    <a:cubicBezTo>
                      <a:pt x="10858" y="29947"/>
                      <a:pt x="7372" y="28518"/>
                      <a:pt x="4401" y="25546"/>
                    </a:cubicBezTo>
                    <a:close/>
                    <a:moveTo>
                      <a:pt x="4629" y="56007"/>
                    </a:moveTo>
                    <a:lnTo>
                      <a:pt x="25260" y="56007"/>
                    </a:lnTo>
                    <a:lnTo>
                      <a:pt x="25260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B9A4DF-DA42-1272-C767-EA2EB898EEAE}"/>
                  </a:ext>
                </a:extLst>
              </p:cNvPr>
              <p:cNvSpPr/>
              <p:nvPr/>
            </p:nvSpPr>
            <p:spPr>
              <a:xfrm>
                <a:off x="4294193" y="5795524"/>
                <a:ext cx="72523" cy="162362"/>
              </a:xfrm>
              <a:custGeom>
                <a:avLst/>
                <a:gdLst>
                  <a:gd name="connsiteX0" fmla="*/ 41948 w 72523"/>
                  <a:gd name="connsiteY0" fmla="*/ 159734 h 162362"/>
                  <a:gd name="connsiteX1" fmla="*/ 31261 w 72523"/>
                  <a:gd name="connsiteY1" fmla="*/ 152990 h 162362"/>
                  <a:gd name="connsiteX2" fmla="*/ 24003 w 72523"/>
                  <a:gd name="connsiteY2" fmla="*/ 141846 h 162362"/>
                  <a:gd name="connsiteX3" fmla="*/ 21660 w 72523"/>
                  <a:gd name="connsiteY3" fmla="*/ 126701 h 162362"/>
                  <a:gd name="connsiteX4" fmla="*/ 21660 w 72523"/>
                  <a:gd name="connsiteY4" fmla="*/ 55321 h 162362"/>
                  <a:gd name="connsiteX5" fmla="*/ 0 w 72523"/>
                  <a:gd name="connsiteY5" fmla="*/ 55321 h 162362"/>
                  <a:gd name="connsiteX6" fmla="*/ 0 w 72523"/>
                  <a:gd name="connsiteY6" fmla="*/ 36405 h 162362"/>
                  <a:gd name="connsiteX7" fmla="*/ 21660 w 72523"/>
                  <a:gd name="connsiteY7" fmla="*/ 36405 h 162362"/>
                  <a:gd name="connsiteX8" fmla="*/ 21660 w 72523"/>
                  <a:gd name="connsiteY8" fmla="*/ 0 h 162362"/>
                  <a:gd name="connsiteX9" fmla="*/ 42291 w 72523"/>
                  <a:gd name="connsiteY9" fmla="*/ 0 h 162362"/>
                  <a:gd name="connsiteX10" fmla="*/ 42291 w 72523"/>
                  <a:gd name="connsiteY10" fmla="*/ 36405 h 162362"/>
                  <a:gd name="connsiteX11" fmla="*/ 72295 w 72523"/>
                  <a:gd name="connsiteY11" fmla="*/ 36405 h 162362"/>
                  <a:gd name="connsiteX12" fmla="*/ 72295 w 72523"/>
                  <a:gd name="connsiteY12" fmla="*/ 55321 h 162362"/>
                  <a:gd name="connsiteX13" fmla="*/ 42291 w 72523"/>
                  <a:gd name="connsiteY13" fmla="*/ 55321 h 162362"/>
                  <a:gd name="connsiteX14" fmla="*/ 42291 w 72523"/>
                  <a:gd name="connsiteY14" fmla="*/ 121729 h 162362"/>
                  <a:gd name="connsiteX15" fmla="*/ 46463 w 72523"/>
                  <a:gd name="connsiteY15" fmla="*/ 137331 h 162362"/>
                  <a:gd name="connsiteX16" fmla="*/ 59265 w 72523"/>
                  <a:gd name="connsiteY16" fmla="*/ 142875 h 162362"/>
                  <a:gd name="connsiteX17" fmla="*/ 72523 w 72523"/>
                  <a:gd name="connsiteY17" fmla="*/ 139446 h 162362"/>
                  <a:gd name="connsiteX18" fmla="*/ 72523 w 72523"/>
                  <a:gd name="connsiteY18" fmla="*/ 159620 h 162362"/>
                  <a:gd name="connsiteX19" fmla="*/ 65037 w 72523"/>
                  <a:gd name="connsiteY19" fmla="*/ 161734 h 162362"/>
                  <a:gd name="connsiteX20" fmla="*/ 55550 w 72523"/>
                  <a:gd name="connsiteY20" fmla="*/ 162363 h 162362"/>
                  <a:gd name="connsiteX21" fmla="*/ 41948 w 72523"/>
                  <a:gd name="connsiteY21" fmla="*/ 159734 h 16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2523" h="162362">
                    <a:moveTo>
                      <a:pt x="41948" y="159734"/>
                    </a:moveTo>
                    <a:cubicBezTo>
                      <a:pt x="37776" y="158077"/>
                      <a:pt x="34233" y="155791"/>
                      <a:pt x="31261" y="152990"/>
                    </a:cubicBezTo>
                    <a:cubicBezTo>
                      <a:pt x="28003" y="149790"/>
                      <a:pt x="25546" y="146075"/>
                      <a:pt x="24003" y="141846"/>
                    </a:cubicBezTo>
                    <a:cubicBezTo>
                      <a:pt x="22460" y="137560"/>
                      <a:pt x="21660" y="132531"/>
                      <a:pt x="21660" y="126701"/>
                    </a:cubicBezTo>
                    <a:lnTo>
                      <a:pt x="21660" y="55321"/>
                    </a:lnTo>
                    <a:lnTo>
                      <a:pt x="0" y="55321"/>
                    </a:lnTo>
                    <a:lnTo>
                      <a:pt x="0" y="36405"/>
                    </a:lnTo>
                    <a:lnTo>
                      <a:pt x="21660" y="36405"/>
                    </a:lnTo>
                    <a:lnTo>
                      <a:pt x="21660" y="0"/>
                    </a:lnTo>
                    <a:lnTo>
                      <a:pt x="42291" y="0"/>
                    </a:lnTo>
                    <a:lnTo>
                      <a:pt x="42291" y="36405"/>
                    </a:lnTo>
                    <a:lnTo>
                      <a:pt x="72295" y="36405"/>
                    </a:lnTo>
                    <a:lnTo>
                      <a:pt x="72295" y="55321"/>
                    </a:lnTo>
                    <a:lnTo>
                      <a:pt x="42291" y="55321"/>
                    </a:lnTo>
                    <a:lnTo>
                      <a:pt x="42291" y="121729"/>
                    </a:lnTo>
                    <a:cubicBezTo>
                      <a:pt x="42291" y="128759"/>
                      <a:pt x="43663" y="133960"/>
                      <a:pt x="46463" y="137331"/>
                    </a:cubicBezTo>
                    <a:cubicBezTo>
                      <a:pt x="49263" y="141046"/>
                      <a:pt x="53492" y="142875"/>
                      <a:pt x="59265" y="142875"/>
                    </a:cubicBezTo>
                    <a:cubicBezTo>
                      <a:pt x="64351" y="142875"/>
                      <a:pt x="68751" y="141732"/>
                      <a:pt x="72523" y="139446"/>
                    </a:cubicBezTo>
                    <a:lnTo>
                      <a:pt x="72523" y="159620"/>
                    </a:lnTo>
                    <a:cubicBezTo>
                      <a:pt x="69894" y="160591"/>
                      <a:pt x="67380" y="161277"/>
                      <a:pt x="65037" y="161734"/>
                    </a:cubicBezTo>
                    <a:cubicBezTo>
                      <a:pt x="62636" y="162135"/>
                      <a:pt x="59493" y="162363"/>
                      <a:pt x="55550" y="162363"/>
                    </a:cubicBezTo>
                    <a:cubicBezTo>
                      <a:pt x="50635" y="162249"/>
                      <a:pt x="46120" y="161449"/>
                      <a:pt x="41948" y="159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9288048-1C69-3CFD-CF39-0B7270C8E54D}"/>
                  </a:ext>
                </a:extLst>
              </p:cNvPr>
              <p:cNvSpPr/>
              <p:nvPr/>
            </p:nvSpPr>
            <p:spPr>
              <a:xfrm>
                <a:off x="4378547" y="5831929"/>
                <a:ext cx="120243" cy="174993"/>
              </a:xfrm>
              <a:custGeom>
                <a:avLst/>
                <a:gdLst>
                  <a:gd name="connsiteX0" fmla="*/ 50635 w 120243"/>
                  <a:gd name="connsiteY0" fmla="*/ 114071 h 174993"/>
                  <a:gd name="connsiteX1" fmla="*/ 0 w 120243"/>
                  <a:gd name="connsiteY1" fmla="*/ 0 h 174993"/>
                  <a:gd name="connsiteX2" fmla="*/ 22631 w 120243"/>
                  <a:gd name="connsiteY2" fmla="*/ 0 h 174993"/>
                  <a:gd name="connsiteX3" fmla="*/ 60464 w 120243"/>
                  <a:gd name="connsiteY3" fmla="*/ 89725 h 174993"/>
                  <a:gd name="connsiteX4" fmla="*/ 60979 w 120243"/>
                  <a:gd name="connsiteY4" fmla="*/ 89725 h 174993"/>
                  <a:gd name="connsiteX5" fmla="*/ 97612 w 120243"/>
                  <a:gd name="connsiteY5" fmla="*/ 0 h 174993"/>
                  <a:gd name="connsiteX6" fmla="*/ 120243 w 120243"/>
                  <a:gd name="connsiteY6" fmla="*/ 0 h 174993"/>
                  <a:gd name="connsiteX7" fmla="*/ 44062 w 120243"/>
                  <a:gd name="connsiteY7" fmla="*/ 174993 h 174993"/>
                  <a:gd name="connsiteX8" fmla="*/ 22688 w 120243"/>
                  <a:gd name="connsiteY8" fmla="*/ 174993 h 174993"/>
                  <a:gd name="connsiteX9" fmla="*/ 50635 w 120243"/>
                  <a:gd name="connsiteY9" fmla="*/ 114071 h 17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243" h="174993">
                    <a:moveTo>
                      <a:pt x="50635" y="114071"/>
                    </a:moveTo>
                    <a:lnTo>
                      <a:pt x="0" y="0"/>
                    </a:lnTo>
                    <a:lnTo>
                      <a:pt x="22631" y="0"/>
                    </a:lnTo>
                    <a:lnTo>
                      <a:pt x="60464" y="89725"/>
                    </a:lnTo>
                    <a:lnTo>
                      <a:pt x="60979" y="89725"/>
                    </a:lnTo>
                    <a:lnTo>
                      <a:pt x="97612" y="0"/>
                    </a:lnTo>
                    <a:lnTo>
                      <a:pt x="120243" y="0"/>
                    </a:lnTo>
                    <a:lnTo>
                      <a:pt x="44062" y="174993"/>
                    </a:lnTo>
                    <a:lnTo>
                      <a:pt x="22688" y="174993"/>
                    </a:lnTo>
                    <a:lnTo>
                      <a:pt x="50635" y="114071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7C6613-0AA6-DD64-C3B7-54B9B35026E3}"/>
                  </a:ext>
                </a:extLst>
              </p:cNvPr>
              <p:cNvSpPr/>
              <p:nvPr/>
            </p:nvSpPr>
            <p:spPr>
              <a:xfrm>
                <a:off x="4565827" y="5827985"/>
                <a:ext cx="125101" cy="129787"/>
              </a:xfrm>
              <a:custGeom>
                <a:avLst/>
                <a:gdLst>
                  <a:gd name="connsiteX0" fmla="*/ 30233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3 w 125101"/>
                  <a:gd name="connsiteY4" fmla="*/ 8458 h 129787"/>
                  <a:gd name="connsiteX5" fmla="*/ 62408 w 125101"/>
                  <a:gd name="connsiteY5" fmla="*/ 0 h 129787"/>
                  <a:gd name="connsiteX6" fmla="*/ 94755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5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3 w 125101"/>
                  <a:gd name="connsiteY12" fmla="*/ 121329 h 129787"/>
                  <a:gd name="connsiteX13" fmla="*/ 83096 w 125101"/>
                  <a:gd name="connsiteY13" fmla="*/ 105213 h 129787"/>
                  <a:gd name="connsiteX14" fmla="*/ 98470 w 125101"/>
                  <a:gd name="connsiteY14" fmla="*/ 89097 h 129787"/>
                  <a:gd name="connsiteX15" fmla="*/ 104242 w 125101"/>
                  <a:gd name="connsiteY15" fmla="*/ 64865 h 129787"/>
                  <a:gd name="connsiteX16" fmla="*/ 98470 w 125101"/>
                  <a:gd name="connsiteY16" fmla="*/ 40634 h 129787"/>
                  <a:gd name="connsiteX17" fmla="*/ 83096 w 125101"/>
                  <a:gd name="connsiteY17" fmla="*/ 24517 h 129787"/>
                  <a:gd name="connsiteX18" fmla="*/ 62465 w 125101"/>
                  <a:gd name="connsiteY18" fmla="*/ 18859 h 129787"/>
                  <a:gd name="connsiteX19" fmla="*/ 42063 w 125101"/>
                  <a:gd name="connsiteY19" fmla="*/ 24517 h 129787"/>
                  <a:gd name="connsiteX20" fmla="*/ 26689 w 125101"/>
                  <a:gd name="connsiteY20" fmla="*/ 40634 h 129787"/>
                  <a:gd name="connsiteX21" fmla="*/ 20917 w 125101"/>
                  <a:gd name="connsiteY21" fmla="*/ 64865 h 129787"/>
                  <a:gd name="connsiteX22" fmla="*/ 26689 w 125101"/>
                  <a:gd name="connsiteY22" fmla="*/ 89097 h 129787"/>
                  <a:gd name="connsiteX23" fmla="*/ 42063 w 125101"/>
                  <a:gd name="connsiteY23" fmla="*/ 105213 h 129787"/>
                  <a:gd name="connsiteX24" fmla="*/ 62465 w 125101"/>
                  <a:gd name="connsiteY24" fmla="*/ 110871 h 129787"/>
                  <a:gd name="connsiteX25" fmla="*/ 83096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3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3" y="8458"/>
                    </a:cubicBezTo>
                    <a:cubicBezTo>
                      <a:pt x="39719" y="2800"/>
                      <a:pt x="50464" y="0"/>
                      <a:pt x="62408" y="0"/>
                    </a:cubicBezTo>
                    <a:cubicBezTo>
                      <a:pt x="74352" y="0"/>
                      <a:pt x="85154" y="2800"/>
                      <a:pt x="94755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6" y="41777"/>
                      <a:pt x="125101" y="52749"/>
                      <a:pt x="125101" y="64922"/>
                    </a:cubicBezTo>
                    <a:cubicBezTo>
                      <a:pt x="125101" y="77095"/>
                      <a:pt x="122416" y="88068"/>
                      <a:pt x="117100" y="97955"/>
                    </a:cubicBezTo>
                    <a:cubicBezTo>
                      <a:pt x="111785" y="107899"/>
                      <a:pt x="104299" y="115672"/>
                      <a:pt x="94755" y="121329"/>
                    </a:cubicBezTo>
                    <a:cubicBezTo>
                      <a:pt x="85154" y="126987"/>
                      <a:pt x="74409" y="129787"/>
                      <a:pt x="62408" y="129787"/>
                    </a:cubicBezTo>
                    <a:cubicBezTo>
                      <a:pt x="50464" y="129787"/>
                      <a:pt x="39719" y="126987"/>
                      <a:pt x="30233" y="121329"/>
                    </a:cubicBezTo>
                    <a:close/>
                    <a:moveTo>
                      <a:pt x="83096" y="105213"/>
                    </a:moveTo>
                    <a:cubicBezTo>
                      <a:pt x="89497" y="101441"/>
                      <a:pt x="94583" y="96069"/>
                      <a:pt x="98470" y="89097"/>
                    </a:cubicBezTo>
                    <a:cubicBezTo>
                      <a:pt x="102299" y="82125"/>
                      <a:pt x="104242" y="74066"/>
                      <a:pt x="104242" y="64865"/>
                    </a:cubicBezTo>
                    <a:cubicBezTo>
                      <a:pt x="104242" y="55664"/>
                      <a:pt x="102299" y="47606"/>
                      <a:pt x="98470" y="40634"/>
                    </a:cubicBezTo>
                    <a:cubicBezTo>
                      <a:pt x="94640" y="33661"/>
                      <a:pt x="89497" y="28289"/>
                      <a:pt x="83096" y="24517"/>
                    </a:cubicBezTo>
                    <a:cubicBezTo>
                      <a:pt x="76696" y="20745"/>
                      <a:pt x="69837" y="18859"/>
                      <a:pt x="62465" y="18859"/>
                    </a:cubicBezTo>
                    <a:cubicBezTo>
                      <a:pt x="55264" y="18859"/>
                      <a:pt x="48463" y="20745"/>
                      <a:pt x="42063" y="24517"/>
                    </a:cubicBezTo>
                    <a:cubicBezTo>
                      <a:pt x="35662" y="28289"/>
                      <a:pt x="30575" y="33661"/>
                      <a:pt x="26689" y="40634"/>
                    </a:cubicBezTo>
                    <a:cubicBezTo>
                      <a:pt x="22860" y="47606"/>
                      <a:pt x="20917" y="55664"/>
                      <a:pt x="20917" y="64865"/>
                    </a:cubicBezTo>
                    <a:cubicBezTo>
                      <a:pt x="20917" y="74066"/>
                      <a:pt x="22860" y="82125"/>
                      <a:pt x="26689" y="89097"/>
                    </a:cubicBezTo>
                    <a:cubicBezTo>
                      <a:pt x="30518" y="96069"/>
                      <a:pt x="35662" y="101441"/>
                      <a:pt x="42063" y="105213"/>
                    </a:cubicBezTo>
                    <a:cubicBezTo>
                      <a:pt x="48463" y="108985"/>
                      <a:pt x="55264" y="110871"/>
                      <a:pt x="62465" y="110871"/>
                    </a:cubicBezTo>
                    <a:cubicBezTo>
                      <a:pt x="69780" y="110871"/>
                      <a:pt x="76696" y="108985"/>
                      <a:pt x="83096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719D4CA-3EE9-A26A-B640-A7396B850A99}"/>
                  </a:ext>
                </a:extLst>
              </p:cNvPr>
              <p:cNvSpPr/>
              <p:nvPr/>
            </p:nvSpPr>
            <p:spPr>
              <a:xfrm>
                <a:off x="4702244" y="5775864"/>
                <a:ext cx="80296" cy="177964"/>
              </a:xfrm>
              <a:custGeom>
                <a:avLst/>
                <a:gdLst>
                  <a:gd name="connsiteX0" fmla="*/ 22860 w 80296"/>
                  <a:gd name="connsiteY0" fmla="*/ 74981 h 177964"/>
                  <a:gd name="connsiteX1" fmla="*/ 0 w 80296"/>
                  <a:gd name="connsiteY1" fmla="*/ 74981 h 177964"/>
                  <a:gd name="connsiteX2" fmla="*/ 0 w 80296"/>
                  <a:gd name="connsiteY2" fmla="*/ 56064 h 177964"/>
                  <a:gd name="connsiteX3" fmla="*/ 22860 w 80296"/>
                  <a:gd name="connsiteY3" fmla="*/ 56064 h 177964"/>
                  <a:gd name="connsiteX4" fmla="*/ 22860 w 80296"/>
                  <a:gd name="connsiteY4" fmla="*/ 39090 h 177964"/>
                  <a:gd name="connsiteX5" fmla="*/ 28118 w 80296"/>
                  <a:gd name="connsiteY5" fmla="*/ 18459 h 177964"/>
                  <a:gd name="connsiteX6" fmla="*/ 42348 w 80296"/>
                  <a:gd name="connsiteY6" fmla="*/ 4800 h 177964"/>
                  <a:gd name="connsiteX7" fmla="*/ 62351 w 80296"/>
                  <a:gd name="connsiteY7" fmla="*/ 0 h 177964"/>
                  <a:gd name="connsiteX8" fmla="*/ 72295 w 80296"/>
                  <a:gd name="connsiteY8" fmla="*/ 743 h 177964"/>
                  <a:gd name="connsiteX9" fmla="*/ 80296 w 80296"/>
                  <a:gd name="connsiteY9" fmla="*/ 2972 h 177964"/>
                  <a:gd name="connsiteX10" fmla="*/ 80296 w 80296"/>
                  <a:gd name="connsiteY10" fmla="*/ 23374 h 177964"/>
                  <a:gd name="connsiteX11" fmla="*/ 63094 w 80296"/>
                  <a:gd name="connsiteY11" fmla="*/ 19431 h 177964"/>
                  <a:gd name="connsiteX12" fmla="*/ 49320 w 80296"/>
                  <a:gd name="connsiteY12" fmla="*/ 25203 h 177964"/>
                  <a:gd name="connsiteX13" fmla="*/ 43663 w 80296"/>
                  <a:gd name="connsiteY13" fmla="*/ 41319 h 177964"/>
                  <a:gd name="connsiteX14" fmla="*/ 43663 w 80296"/>
                  <a:gd name="connsiteY14" fmla="*/ 56064 h 177964"/>
                  <a:gd name="connsiteX15" fmla="*/ 75152 w 80296"/>
                  <a:gd name="connsiteY15" fmla="*/ 56064 h 177964"/>
                  <a:gd name="connsiteX16" fmla="*/ 75152 w 80296"/>
                  <a:gd name="connsiteY16" fmla="*/ 74981 h 177964"/>
                  <a:gd name="connsiteX17" fmla="*/ 43663 w 80296"/>
                  <a:gd name="connsiteY17" fmla="*/ 74981 h 177964"/>
                  <a:gd name="connsiteX18" fmla="*/ 43663 w 80296"/>
                  <a:gd name="connsiteY18" fmla="*/ 177965 h 177964"/>
                  <a:gd name="connsiteX19" fmla="*/ 22746 w 80296"/>
                  <a:gd name="connsiteY19" fmla="*/ 177965 h 177964"/>
                  <a:gd name="connsiteX20" fmla="*/ 22746 w 80296"/>
                  <a:gd name="connsiteY20" fmla="*/ 74981 h 17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296" h="177964">
                    <a:moveTo>
                      <a:pt x="22860" y="74981"/>
                    </a:moveTo>
                    <a:lnTo>
                      <a:pt x="0" y="74981"/>
                    </a:lnTo>
                    <a:lnTo>
                      <a:pt x="0" y="56064"/>
                    </a:lnTo>
                    <a:lnTo>
                      <a:pt x="22860" y="56064"/>
                    </a:lnTo>
                    <a:lnTo>
                      <a:pt x="22860" y="39090"/>
                    </a:lnTo>
                    <a:cubicBezTo>
                      <a:pt x="22860" y="31204"/>
                      <a:pt x="24632" y="24346"/>
                      <a:pt x="28118" y="18459"/>
                    </a:cubicBezTo>
                    <a:cubicBezTo>
                      <a:pt x="31661" y="12573"/>
                      <a:pt x="36405" y="8001"/>
                      <a:pt x="42348" y="4800"/>
                    </a:cubicBezTo>
                    <a:cubicBezTo>
                      <a:pt x="48349" y="1600"/>
                      <a:pt x="54978" y="0"/>
                      <a:pt x="62351" y="0"/>
                    </a:cubicBezTo>
                    <a:cubicBezTo>
                      <a:pt x="66465" y="0"/>
                      <a:pt x="69780" y="228"/>
                      <a:pt x="72295" y="743"/>
                    </a:cubicBezTo>
                    <a:cubicBezTo>
                      <a:pt x="74810" y="1257"/>
                      <a:pt x="77495" y="1943"/>
                      <a:pt x="80296" y="2972"/>
                    </a:cubicBezTo>
                    <a:lnTo>
                      <a:pt x="80296" y="23374"/>
                    </a:lnTo>
                    <a:cubicBezTo>
                      <a:pt x="75038" y="20745"/>
                      <a:pt x="69323" y="19431"/>
                      <a:pt x="63094" y="19431"/>
                    </a:cubicBezTo>
                    <a:cubicBezTo>
                      <a:pt x="57665" y="19431"/>
                      <a:pt x="53093" y="21374"/>
                      <a:pt x="49320" y="25203"/>
                    </a:cubicBezTo>
                    <a:cubicBezTo>
                      <a:pt x="45549" y="29032"/>
                      <a:pt x="43663" y="34404"/>
                      <a:pt x="43663" y="41319"/>
                    </a:cubicBezTo>
                    <a:lnTo>
                      <a:pt x="43663" y="56064"/>
                    </a:lnTo>
                    <a:lnTo>
                      <a:pt x="75152" y="56064"/>
                    </a:lnTo>
                    <a:lnTo>
                      <a:pt x="75152" y="74981"/>
                    </a:lnTo>
                    <a:lnTo>
                      <a:pt x="43663" y="74981"/>
                    </a:lnTo>
                    <a:lnTo>
                      <a:pt x="43663" y="177965"/>
                    </a:lnTo>
                    <a:lnTo>
                      <a:pt x="22746" y="177965"/>
                    </a:lnTo>
                    <a:lnTo>
                      <a:pt x="22746" y="74981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2A70C3F-801B-DAF9-07E7-D558461A0BB5}"/>
                  </a:ext>
                </a:extLst>
              </p:cNvPr>
              <p:cNvSpPr/>
              <p:nvPr/>
            </p:nvSpPr>
            <p:spPr>
              <a:xfrm>
                <a:off x="4840090" y="5777865"/>
                <a:ext cx="119443" cy="175964"/>
              </a:xfrm>
              <a:custGeom>
                <a:avLst/>
                <a:gdLst>
                  <a:gd name="connsiteX0" fmla="*/ 49435 w 119443"/>
                  <a:gd name="connsiteY0" fmla="*/ 19888 h 175964"/>
                  <a:gd name="connsiteX1" fmla="*/ 0 w 119443"/>
                  <a:gd name="connsiteY1" fmla="*/ 19888 h 175964"/>
                  <a:gd name="connsiteX2" fmla="*/ 0 w 119443"/>
                  <a:gd name="connsiteY2" fmla="*/ 0 h 175964"/>
                  <a:gd name="connsiteX3" fmla="*/ 119444 w 119443"/>
                  <a:gd name="connsiteY3" fmla="*/ 0 h 175964"/>
                  <a:gd name="connsiteX4" fmla="*/ 119444 w 119443"/>
                  <a:gd name="connsiteY4" fmla="*/ 19888 h 175964"/>
                  <a:gd name="connsiteX5" fmla="*/ 70066 w 119443"/>
                  <a:gd name="connsiteY5" fmla="*/ 19888 h 175964"/>
                  <a:gd name="connsiteX6" fmla="*/ 70066 w 119443"/>
                  <a:gd name="connsiteY6" fmla="*/ 175965 h 175964"/>
                  <a:gd name="connsiteX7" fmla="*/ 49435 w 119443"/>
                  <a:gd name="connsiteY7" fmla="*/ 175965 h 175964"/>
                  <a:gd name="connsiteX8" fmla="*/ 49435 w 119443"/>
                  <a:gd name="connsiteY8" fmla="*/ 19888 h 17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443" h="175964">
                    <a:moveTo>
                      <a:pt x="49435" y="19888"/>
                    </a:moveTo>
                    <a:lnTo>
                      <a:pt x="0" y="19888"/>
                    </a:lnTo>
                    <a:lnTo>
                      <a:pt x="0" y="0"/>
                    </a:lnTo>
                    <a:lnTo>
                      <a:pt x="119444" y="0"/>
                    </a:lnTo>
                    <a:lnTo>
                      <a:pt x="119444" y="19888"/>
                    </a:lnTo>
                    <a:lnTo>
                      <a:pt x="70066" y="19888"/>
                    </a:lnTo>
                    <a:lnTo>
                      <a:pt x="70066" y="175965"/>
                    </a:lnTo>
                    <a:lnTo>
                      <a:pt x="49435" y="175965"/>
                    </a:lnTo>
                    <a:lnTo>
                      <a:pt x="49435" y="19888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3B75F8C-9A5D-EDF4-B646-77BC7F727E05}"/>
                  </a:ext>
                </a:extLst>
              </p:cNvPr>
              <p:cNvSpPr/>
              <p:nvPr/>
            </p:nvSpPr>
            <p:spPr>
              <a:xfrm>
                <a:off x="4954676" y="5827985"/>
                <a:ext cx="125101" cy="129787"/>
              </a:xfrm>
              <a:custGeom>
                <a:avLst/>
                <a:gdLst>
                  <a:gd name="connsiteX0" fmla="*/ 30232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2 w 125101"/>
                  <a:gd name="connsiteY4" fmla="*/ 8458 h 129787"/>
                  <a:gd name="connsiteX5" fmla="*/ 62408 w 125101"/>
                  <a:gd name="connsiteY5" fmla="*/ 0 h 129787"/>
                  <a:gd name="connsiteX6" fmla="*/ 94754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4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2 w 125101"/>
                  <a:gd name="connsiteY12" fmla="*/ 121329 h 129787"/>
                  <a:gd name="connsiteX13" fmla="*/ 83096 w 125101"/>
                  <a:gd name="connsiteY13" fmla="*/ 105213 h 129787"/>
                  <a:gd name="connsiteX14" fmla="*/ 98469 w 125101"/>
                  <a:gd name="connsiteY14" fmla="*/ 89097 h 129787"/>
                  <a:gd name="connsiteX15" fmla="*/ 104242 w 125101"/>
                  <a:gd name="connsiteY15" fmla="*/ 64865 h 129787"/>
                  <a:gd name="connsiteX16" fmla="*/ 98469 w 125101"/>
                  <a:gd name="connsiteY16" fmla="*/ 40634 h 129787"/>
                  <a:gd name="connsiteX17" fmla="*/ 83096 w 125101"/>
                  <a:gd name="connsiteY17" fmla="*/ 24517 h 129787"/>
                  <a:gd name="connsiteX18" fmla="*/ 62465 w 125101"/>
                  <a:gd name="connsiteY18" fmla="*/ 18859 h 129787"/>
                  <a:gd name="connsiteX19" fmla="*/ 42062 w 125101"/>
                  <a:gd name="connsiteY19" fmla="*/ 24517 h 129787"/>
                  <a:gd name="connsiteX20" fmla="*/ 26689 w 125101"/>
                  <a:gd name="connsiteY20" fmla="*/ 40634 h 129787"/>
                  <a:gd name="connsiteX21" fmla="*/ 20917 w 125101"/>
                  <a:gd name="connsiteY21" fmla="*/ 64865 h 129787"/>
                  <a:gd name="connsiteX22" fmla="*/ 26689 w 125101"/>
                  <a:gd name="connsiteY22" fmla="*/ 89097 h 129787"/>
                  <a:gd name="connsiteX23" fmla="*/ 42062 w 125101"/>
                  <a:gd name="connsiteY23" fmla="*/ 105213 h 129787"/>
                  <a:gd name="connsiteX24" fmla="*/ 62465 w 125101"/>
                  <a:gd name="connsiteY24" fmla="*/ 110871 h 129787"/>
                  <a:gd name="connsiteX25" fmla="*/ 83096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2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2" y="8458"/>
                    </a:cubicBezTo>
                    <a:cubicBezTo>
                      <a:pt x="39719" y="2800"/>
                      <a:pt x="50463" y="0"/>
                      <a:pt x="62408" y="0"/>
                    </a:cubicBezTo>
                    <a:cubicBezTo>
                      <a:pt x="74352" y="0"/>
                      <a:pt x="85153" y="2800"/>
                      <a:pt x="94754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5" y="41777"/>
                      <a:pt x="125101" y="52749"/>
                      <a:pt x="125101" y="64922"/>
                    </a:cubicBezTo>
                    <a:cubicBezTo>
                      <a:pt x="125101" y="77095"/>
                      <a:pt x="122415" y="88068"/>
                      <a:pt x="117100" y="97955"/>
                    </a:cubicBezTo>
                    <a:cubicBezTo>
                      <a:pt x="111785" y="107899"/>
                      <a:pt x="104299" y="115672"/>
                      <a:pt x="94754" y="121329"/>
                    </a:cubicBezTo>
                    <a:cubicBezTo>
                      <a:pt x="85153" y="126987"/>
                      <a:pt x="74409" y="129787"/>
                      <a:pt x="62408" y="129787"/>
                    </a:cubicBezTo>
                    <a:cubicBezTo>
                      <a:pt x="50463" y="129787"/>
                      <a:pt x="39719" y="126987"/>
                      <a:pt x="30232" y="121329"/>
                    </a:cubicBezTo>
                    <a:close/>
                    <a:moveTo>
                      <a:pt x="83096" y="105213"/>
                    </a:moveTo>
                    <a:cubicBezTo>
                      <a:pt x="89497" y="101441"/>
                      <a:pt x="94583" y="96069"/>
                      <a:pt x="98469" y="89097"/>
                    </a:cubicBezTo>
                    <a:cubicBezTo>
                      <a:pt x="102298" y="82125"/>
                      <a:pt x="104242" y="74066"/>
                      <a:pt x="104242" y="64865"/>
                    </a:cubicBezTo>
                    <a:cubicBezTo>
                      <a:pt x="104242" y="55664"/>
                      <a:pt x="102298" y="47606"/>
                      <a:pt x="98469" y="40634"/>
                    </a:cubicBezTo>
                    <a:cubicBezTo>
                      <a:pt x="94640" y="33661"/>
                      <a:pt x="89497" y="28289"/>
                      <a:pt x="83096" y="24517"/>
                    </a:cubicBezTo>
                    <a:cubicBezTo>
                      <a:pt x="76695" y="20745"/>
                      <a:pt x="69837" y="18859"/>
                      <a:pt x="62465" y="18859"/>
                    </a:cubicBezTo>
                    <a:cubicBezTo>
                      <a:pt x="55264" y="18859"/>
                      <a:pt x="48463" y="20745"/>
                      <a:pt x="42062" y="24517"/>
                    </a:cubicBezTo>
                    <a:cubicBezTo>
                      <a:pt x="35662" y="28289"/>
                      <a:pt x="30575" y="33661"/>
                      <a:pt x="26689" y="40634"/>
                    </a:cubicBezTo>
                    <a:cubicBezTo>
                      <a:pt x="22860" y="47606"/>
                      <a:pt x="20917" y="55664"/>
                      <a:pt x="20917" y="64865"/>
                    </a:cubicBezTo>
                    <a:cubicBezTo>
                      <a:pt x="20917" y="74066"/>
                      <a:pt x="22860" y="82125"/>
                      <a:pt x="26689" y="89097"/>
                    </a:cubicBezTo>
                    <a:cubicBezTo>
                      <a:pt x="30518" y="96069"/>
                      <a:pt x="35662" y="101441"/>
                      <a:pt x="42062" y="105213"/>
                    </a:cubicBezTo>
                    <a:cubicBezTo>
                      <a:pt x="48463" y="108985"/>
                      <a:pt x="55264" y="110871"/>
                      <a:pt x="62465" y="110871"/>
                    </a:cubicBezTo>
                    <a:cubicBezTo>
                      <a:pt x="69780" y="110871"/>
                      <a:pt x="76695" y="108985"/>
                      <a:pt x="83096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B72702B-4C75-FF28-C261-6852C0553C23}"/>
                  </a:ext>
                </a:extLst>
              </p:cNvPr>
              <p:cNvSpPr/>
              <p:nvPr/>
            </p:nvSpPr>
            <p:spPr>
              <a:xfrm>
                <a:off x="5100809" y="5827985"/>
                <a:ext cx="70580" cy="125787"/>
              </a:xfrm>
              <a:custGeom>
                <a:avLst/>
                <a:gdLst>
                  <a:gd name="connsiteX0" fmla="*/ 114 w 70580"/>
                  <a:gd name="connsiteY0" fmla="*/ 3943 h 125787"/>
                  <a:gd name="connsiteX1" fmla="*/ 20003 w 70580"/>
                  <a:gd name="connsiteY1" fmla="*/ 3943 h 125787"/>
                  <a:gd name="connsiteX2" fmla="*/ 20003 w 70580"/>
                  <a:gd name="connsiteY2" fmla="*/ 23831 h 125787"/>
                  <a:gd name="connsiteX3" fmla="*/ 20974 w 70580"/>
                  <a:gd name="connsiteY3" fmla="*/ 23831 h 125787"/>
                  <a:gd name="connsiteX4" fmla="*/ 35090 w 70580"/>
                  <a:gd name="connsiteY4" fmla="*/ 6858 h 125787"/>
                  <a:gd name="connsiteX5" fmla="*/ 56350 w 70580"/>
                  <a:gd name="connsiteY5" fmla="*/ 0 h 125787"/>
                  <a:gd name="connsiteX6" fmla="*/ 70580 w 70580"/>
                  <a:gd name="connsiteY6" fmla="*/ 2457 h 125787"/>
                  <a:gd name="connsiteX7" fmla="*/ 70580 w 70580"/>
                  <a:gd name="connsiteY7" fmla="*/ 24803 h 125787"/>
                  <a:gd name="connsiteX8" fmla="*/ 53378 w 70580"/>
                  <a:gd name="connsiteY8" fmla="*/ 21088 h 125787"/>
                  <a:gd name="connsiteX9" fmla="*/ 37262 w 70580"/>
                  <a:gd name="connsiteY9" fmla="*/ 26118 h 125787"/>
                  <a:gd name="connsiteX10" fmla="*/ 25317 w 70580"/>
                  <a:gd name="connsiteY10" fmla="*/ 39548 h 125787"/>
                  <a:gd name="connsiteX11" fmla="*/ 20917 w 70580"/>
                  <a:gd name="connsiteY11" fmla="*/ 57779 h 125787"/>
                  <a:gd name="connsiteX12" fmla="*/ 20917 w 70580"/>
                  <a:gd name="connsiteY12" fmla="*/ 125787 h 125787"/>
                  <a:gd name="connsiteX13" fmla="*/ 0 w 70580"/>
                  <a:gd name="connsiteY13" fmla="*/ 125787 h 125787"/>
                  <a:gd name="connsiteX14" fmla="*/ 0 w 70580"/>
                  <a:gd name="connsiteY14" fmla="*/ 3943 h 12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0580" h="125787">
                    <a:moveTo>
                      <a:pt x="114" y="3943"/>
                    </a:moveTo>
                    <a:lnTo>
                      <a:pt x="20003" y="3943"/>
                    </a:lnTo>
                    <a:lnTo>
                      <a:pt x="20003" y="23831"/>
                    </a:lnTo>
                    <a:lnTo>
                      <a:pt x="20974" y="23831"/>
                    </a:lnTo>
                    <a:cubicBezTo>
                      <a:pt x="23260" y="17088"/>
                      <a:pt x="28003" y="11430"/>
                      <a:pt x="35090" y="6858"/>
                    </a:cubicBezTo>
                    <a:cubicBezTo>
                      <a:pt x="42176" y="2286"/>
                      <a:pt x="49320" y="0"/>
                      <a:pt x="56350" y="0"/>
                    </a:cubicBezTo>
                    <a:cubicBezTo>
                      <a:pt x="61436" y="0"/>
                      <a:pt x="66179" y="800"/>
                      <a:pt x="70580" y="2457"/>
                    </a:cubicBezTo>
                    <a:lnTo>
                      <a:pt x="70580" y="24803"/>
                    </a:lnTo>
                    <a:cubicBezTo>
                      <a:pt x="66179" y="22345"/>
                      <a:pt x="60407" y="21088"/>
                      <a:pt x="53378" y="21088"/>
                    </a:cubicBezTo>
                    <a:cubicBezTo>
                      <a:pt x="47663" y="21088"/>
                      <a:pt x="42291" y="22746"/>
                      <a:pt x="37262" y="26118"/>
                    </a:cubicBezTo>
                    <a:cubicBezTo>
                      <a:pt x="32232" y="29489"/>
                      <a:pt x="28289" y="33947"/>
                      <a:pt x="25317" y="39548"/>
                    </a:cubicBezTo>
                    <a:cubicBezTo>
                      <a:pt x="22345" y="45148"/>
                      <a:pt x="20917" y="51206"/>
                      <a:pt x="20917" y="57779"/>
                    </a:cubicBezTo>
                    <a:lnTo>
                      <a:pt x="20917" y="125787"/>
                    </a:lnTo>
                    <a:lnTo>
                      <a:pt x="0" y="125787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CD7FE6C-FFE0-A257-A738-90BDD876626A}"/>
                  </a:ext>
                </a:extLst>
              </p:cNvPr>
              <p:cNvSpPr/>
              <p:nvPr/>
            </p:nvSpPr>
            <p:spPr>
              <a:xfrm>
                <a:off x="5176646" y="5827985"/>
                <a:ext cx="125101" cy="129787"/>
              </a:xfrm>
              <a:custGeom>
                <a:avLst/>
                <a:gdLst>
                  <a:gd name="connsiteX0" fmla="*/ 30233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3 w 125101"/>
                  <a:gd name="connsiteY4" fmla="*/ 8458 h 129787"/>
                  <a:gd name="connsiteX5" fmla="*/ 62408 w 125101"/>
                  <a:gd name="connsiteY5" fmla="*/ 0 h 129787"/>
                  <a:gd name="connsiteX6" fmla="*/ 94755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5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3 w 125101"/>
                  <a:gd name="connsiteY12" fmla="*/ 121329 h 129787"/>
                  <a:gd name="connsiteX13" fmla="*/ 83039 w 125101"/>
                  <a:gd name="connsiteY13" fmla="*/ 105213 h 129787"/>
                  <a:gd name="connsiteX14" fmla="*/ 98412 w 125101"/>
                  <a:gd name="connsiteY14" fmla="*/ 89097 h 129787"/>
                  <a:gd name="connsiteX15" fmla="*/ 104185 w 125101"/>
                  <a:gd name="connsiteY15" fmla="*/ 64865 h 129787"/>
                  <a:gd name="connsiteX16" fmla="*/ 98412 w 125101"/>
                  <a:gd name="connsiteY16" fmla="*/ 40634 h 129787"/>
                  <a:gd name="connsiteX17" fmla="*/ 83039 w 125101"/>
                  <a:gd name="connsiteY17" fmla="*/ 24517 h 129787"/>
                  <a:gd name="connsiteX18" fmla="*/ 62408 w 125101"/>
                  <a:gd name="connsiteY18" fmla="*/ 18859 h 129787"/>
                  <a:gd name="connsiteX19" fmla="*/ 42005 w 125101"/>
                  <a:gd name="connsiteY19" fmla="*/ 24517 h 129787"/>
                  <a:gd name="connsiteX20" fmla="*/ 26632 w 125101"/>
                  <a:gd name="connsiteY20" fmla="*/ 40634 h 129787"/>
                  <a:gd name="connsiteX21" fmla="*/ 20860 w 125101"/>
                  <a:gd name="connsiteY21" fmla="*/ 64865 h 129787"/>
                  <a:gd name="connsiteX22" fmla="*/ 26632 w 125101"/>
                  <a:gd name="connsiteY22" fmla="*/ 89097 h 129787"/>
                  <a:gd name="connsiteX23" fmla="*/ 42005 w 125101"/>
                  <a:gd name="connsiteY23" fmla="*/ 105213 h 129787"/>
                  <a:gd name="connsiteX24" fmla="*/ 62408 w 125101"/>
                  <a:gd name="connsiteY24" fmla="*/ 110871 h 129787"/>
                  <a:gd name="connsiteX25" fmla="*/ 83039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3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3" y="8458"/>
                    </a:cubicBezTo>
                    <a:cubicBezTo>
                      <a:pt x="39719" y="2800"/>
                      <a:pt x="50464" y="0"/>
                      <a:pt x="62408" y="0"/>
                    </a:cubicBezTo>
                    <a:cubicBezTo>
                      <a:pt x="74352" y="0"/>
                      <a:pt x="85154" y="2800"/>
                      <a:pt x="94755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5" y="41777"/>
                      <a:pt x="125101" y="52749"/>
                      <a:pt x="125101" y="64922"/>
                    </a:cubicBezTo>
                    <a:cubicBezTo>
                      <a:pt x="125101" y="77095"/>
                      <a:pt x="122415" y="88068"/>
                      <a:pt x="117100" y="97955"/>
                    </a:cubicBezTo>
                    <a:cubicBezTo>
                      <a:pt x="111785" y="107899"/>
                      <a:pt x="104299" y="115672"/>
                      <a:pt x="94755" y="121329"/>
                    </a:cubicBezTo>
                    <a:cubicBezTo>
                      <a:pt x="85154" y="126987"/>
                      <a:pt x="74409" y="129787"/>
                      <a:pt x="62408" y="129787"/>
                    </a:cubicBezTo>
                    <a:cubicBezTo>
                      <a:pt x="50464" y="129787"/>
                      <a:pt x="39719" y="126987"/>
                      <a:pt x="30233" y="121329"/>
                    </a:cubicBezTo>
                    <a:close/>
                    <a:moveTo>
                      <a:pt x="83039" y="105213"/>
                    </a:moveTo>
                    <a:cubicBezTo>
                      <a:pt x="89440" y="101441"/>
                      <a:pt x="94526" y="96069"/>
                      <a:pt x="98412" y="89097"/>
                    </a:cubicBezTo>
                    <a:cubicBezTo>
                      <a:pt x="102241" y="82125"/>
                      <a:pt x="104185" y="74066"/>
                      <a:pt x="104185" y="64865"/>
                    </a:cubicBezTo>
                    <a:cubicBezTo>
                      <a:pt x="104185" y="55664"/>
                      <a:pt x="102241" y="47606"/>
                      <a:pt x="98412" y="40634"/>
                    </a:cubicBezTo>
                    <a:cubicBezTo>
                      <a:pt x="94583" y="33661"/>
                      <a:pt x="89440" y="28289"/>
                      <a:pt x="83039" y="24517"/>
                    </a:cubicBezTo>
                    <a:cubicBezTo>
                      <a:pt x="76638" y="20745"/>
                      <a:pt x="69780" y="18859"/>
                      <a:pt x="62408" y="18859"/>
                    </a:cubicBezTo>
                    <a:cubicBezTo>
                      <a:pt x="55207" y="18859"/>
                      <a:pt x="48406" y="20745"/>
                      <a:pt x="42005" y="24517"/>
                    </a:cubicBezTo>
                    <a:cubicBezTo>
                      <a:pt x="35605" y="28289"/>
                      <a:pt x="30518" y="33661"/>
                      <a:pt x="26632" y="40634"/>
                    </a:cubicBezTo>
                    <a:cubicBezTo>
                      <a:pt x="22803" y="47606"/>
                      <a:pt x="20860" y="55664"/>
                      <a:pt x="20860" y="64865"/>
                    </a:cubicBezTo>
                    <a:cubicBezTo>
                      <a:pt x="20860" y="74066"/>
                      <a:pt x="22803" y="82125"/>
                      <a:pt x="26632" y="89097"/>
                    </a:cubicBezTo>
                    <a:cubicBezTo>
                      <a:pt x="30461" y="96069"/>
                      <a:pt x="35605" y="101441"/>
                      <a:pt x="42005" y="105213"/>
                    </a:cubicBezTo>
                    <a:cubicBezTo>
                      <a:pt x="48406" y="108985"/>
                      <a:pt x="55207" y="110871"/>
                      <a:pt x="62408" y="110871"/>
                    </a:cubicBezTo>
                    <a:cubicBezTo>
                      <a:pt x="69780" y="110871"/>
                      <a:pt x="76638" y="108985"/>
                      <a:pt x="83039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2FB0A8-2104-34E7-0DB8-5B2E8ADD426B}"/>
                  </a:ext>
                </a:extLst>
              </p:cNvPr>
              <p:cNvSpPr/>
              <p:nvPr/>
            </p:nvSpPr>
            <p:spPr>
              <a:xfrm>
                <a:off x="5322836" y="5827985"/>
                <a:ext cx="106470" cy="125844"/>
              </a:xfrm>
              <a:custGeom>
                <a:avLst/>
                <a:gdLst>
                  <a:gd name="connsiteX0" fmla="*/ 57 w 106470"/>
                  <a:gd name="connsiteY0" fmla="*/ 3943 h 125844"/>
                  <a:gd name="connsiteX1" fmla="*/ 19945 w 106470"/>
                  <a:gd name="connsiteY1" fmla="*/ 3943 h 125844"/>
                  <a:gd name="connsiteX2" fmla="*/ 19945 w 106470"/>
                  <a:gd name="connsiteY2" fmla="*/ 22117 h 125844"/>
                  <a:gd name="connsiteX3" fmla="*/ 20917 w 106470"/>
                  <a:gd name="connsiteY3" fmla="*/ 22117 h 125844"/>
                  <a:gd name="connsiteX4" fmla="*/ 37148 w 106470"/>
                  <a:gd name="connsiteY4" fmla="*/ 6401 h 125844"/>
                  <a:gd name="connsiteX5" fmla="*/ 60750 w 106470"/>
                  <a:gd name="connsiteY5" fmla="*/ 0 h 125844"/>
                  <a:gd name="connsiteX6" fmla="*/ 94812 w 106470"/>
                  <a:gd name="connsiteY6" fmla="*/ 13030 h 125844"/>
                  <a:gd name="connsiteX7" fmla="*/ 106470 w 106470"/>
                  <a:gd name="connsiteY7" fmla="*/ 48692 h 125844"/>
                  <a:gd name="connsiteX8" fmla="*/ 106470 w 106470"/>
                  <a:gd name="connsiteY8" fmla="*/ 125844 h 125844"/>
                  <a:gd name="connsiteX9" fmla="*/ 85839 w 106470"/>
                  <a:gd name="connsiteY9" fmla="*/ 125844 h 125844"/>
                  <a:gd name="connsiteX10" fmla="*/ 85839 w 106470"/>
                  <a:gd name="connsiteY10" fmla="*/ 51835 h 125844"/>
                  <a:gd name="connsiteX11" fmla="*/ 55093 w 106470"/>
                  <a:gd name="connsiteY11" fmla="*/ 18917 h 125844"/>
                  <a:gd name="connsiteX12" fmla="*/ 37376 w 106470"/>
                  <a:gd name="connsiteY12" fmla="*/ 24574 h 125844"/>
                  <a:gd name="connsiteX13" fmla="*/ 25203 w 106470"/>
                  <a:gd name="connsiteY13" fmla="*/ 39319 h 125844"/>
                  <a:gd name="connsiteX14" fmla="*/ 20917 w 106470"/>
                  <a:gd name="connsiteY14" fmla="*/ 58522 h 125844"/>
                  <a:gd name="connsiteX15" fmla="*/ 20917 w 106470"/>
                  <a:gd name="connsiteY15" fmla="*/ 125844 h 125844"/>
                  <a:gd name="connsiteX16" fmla="*/ 0 w 106470"/>
                  <a:gd name="connsiteY16" fmla="*/ 125844 h 125844"/>
                  <a:gd name="connsiteX17" fmla="*/ 0 w 106470"/>
                  <a:gd name="connsiteY17" fmla="*/ 3943 h 1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470" h="125844">
                    <a:moveTo>
                      <a:pt x="57" y="3943"/>
                    </a:moveTo>
                    <a:lnTo>
                      <a:pt x="19945" y="3943"/>
                    </a:lnTo>
                    <a:lnTo>
                      <a:pt x="19945" y="22117"/>
                    </a:lnTo>
                    <a:lnTo>
                      <a:pt x="20917" y="22117"/>
                    </a:lnTo>
                    <a:cubicBezTo>
                      <a:pt x="24346" y="15888"/>
                      <a:pt x="29775" y="10630"/>
                      <a:pt x="37148" y="6401"/>
                    </a:cubicBezTo>
                    <a:cubicBezTo>
                      <a:pt x="44520" y="2115"/>
                      <a:pt x="52406" y="0"/>
                      <a:pt x="60750" y="0"/>
                    </a:cubicBezTo>
                    <a:cubicBezTo>
                      <a:pt x="75667" y="0"/>
                      <a:pt x="86982" y="4343"/>
                      <a:pt x="94812" y="13030"/>
                    </a:cubicBezTo>
                    <a:cubicBezTo>
                      <a:pt x="102584" y="21717"/>
                      <a:pt x="106470" y="33604"/>
                      <a:pt x="106470" y="48692"/>
                    </a:cubicBezTo>
                    <a:lnTo>
                      <a:pt x="106470" y="125844"/>
                    </a:lnTo>
                    <a:lnTo>
                      <a:pt x="85839" y="125844"/>
                    </a:lnTo>
                    <a:lnTo>
                      <a:pt x="85839" y="51835"/>
                    </a:lnTo>
                    <a:cubicBezTo>
                      <a:pt x="85839" y="29889"/>
                      <a:pt x="75609" y="18917"/>
                      <a:pt x="55093" y="18917"/>
                    </a:cubicBezTo>
                    <a:cubicBezTo>
                      <a:pt x="48520" y="18917"/>
                      <a:pt x="42634" y="20802"/>
                      <a:pt x="37376" y="24574"/>
                    </a:cubicBezTo>
                    <a:cubicBezTo>
                      <a:pt x="32118" y="28346"/>
                      <a:pt x="28060" y="33261"/>
                      <a:pt x="25203" y="39319"/>
                    </a:cubicBezTo>
                    <a:cubicBezTo>
                      <a:pt x="22345" y="45377"/>
                      <a:pt x="20917" y="51778"/>
                      <a:pt x="20917" y="58522"/>
                    </a:cubicBezTo>
                    <a:lnTo>
                      <a:pt x="20917" y="125844"/>
                    </a:lnTo>
                    <a:lnTo>
                      <a:pt x="0" y="125844"/>
                    </a:lnTo>
                    <a:lnTo>
                      <a:pt x="0" y="3943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615233B-8181-E299-7899-2720DF8FB4C1}"/>
                  </a:ext>
                </a:extLst>
              </p:cNvPr>
              <p:cNvSpPr/>
              <p:nvPr/>
            </p:nvSpPr>
            <p:spPr>
              <a:xfrm>
                <a:off x="5444280" y="5795524"/>
                <a:ext cx="72523" cy="162362"/>
              </a:xfrm>
              <a:custGeom>
                <a:avLst/>
                <a:gdLst>
                  <a:gd name="connsiteX0" fmla="*/ 41948 w 72523"/>
                  <a:gd name="connsiteY0" fmla="*/ 159734 h 162362"/>
                  <a:gd name="connsiteX1" fmla="*/ 31261 w 72523"/>
                  <a:gd name="connsiteY1" fmla="*/ 152990 h 162362"/>
                  <a:gd name="connsiteX2" fmla="*/ 24003 w 72523"/>
                  <a:gd name="connsiteY2" fmla="*/ 141846 h 162362"/>
                  <a:gd name="connsiteX3" fmla="*/ 21660 w 72523"/>
                  <a:gd name="connsiteY3" fmla="*/ 126701 h 162362"/>
                  <a:gd name="connsiteX4" fmla="*/ 21660 w 72523"/>
                  <a:gd name="connsiteY4" fmla="*/ 55321 h 162362"/>
                  <a:gd name="connsiteX5" fmla="*/ 0 w 72523"/>
                  <a:gd name="connsiteY5" fmla="*/ 55321 h 162362"/>
                  <a:gd name="connsiteX6" fmla="*/ 0 w 72523"/>
                  <a:gd name="connsiteY6" fmla="*/ 36405 h 162362"/>
                  <a:gd name="connsiteX7" fmla="*/ 21660 w 72523"/>
                  <a:gd name="connsiteY7" fmla="*/ 36405 h 162362"/>
                  <a:gd name="connsiteX8" fmla="*/ 21660 w 72523"/>
                  <a:gd name="connsiteY8" fmla="*/ 0 h 162362"/>
                  <a:gd name="connsiteX9" fmla="*/ 42291 w 72523"/>
                  <a:gd name="connsiteY9" fmla="*/ 0 h 162362"/>
                  <a:gd name="connsiteX10" fmla="*/ 42291 w 72523"/>
                  <a:gd name="connsiteY10" fmla="*/ 36405 h 162362"/>
                  <a:gd name="connsiteX11" fmla="*/ 72295 w 72523"/>
                  <a:gd name="connsiteY11" fmla="*/ 36405 h 162362"/>
                  <a:gd name="connsiteX12" fmla="*/ 72295 w 72523"/>
                  <a:gd name="connsiteY12" fmla="*/ 55321 h 162362"/>
                  <a:gd name="connsiteX13" fmla="*/ 42291 w 72523"/>
                  <a:gd name="connsiteY13" fmla="*/ 55321 h 162362"/>
                  <a:gd name="connsiteX14" fmla="*/ 42291 w 72523"/>
                  <a:gd name="connsiteY14" fmla="*/ 121729 h 162362"/>
                  <a:gd name="connsiteX15" fmla="*/ 46463 w 72523"/>
                  <a:gd name="connsiteY15" fmla="*/ 137331 h 162362"/>
                  <a:gd name="connsiteX16" fmla="*/ 59265 w 72523"/>
                  <a:gd name="connsiteY16" fmla="*/ 142875 h 162362"/>
                  <a:gd name="connsiteX17" fmla="*/ 72523 w 72523"/>
                  <a:gd name="connsiteY17" fmla="*/ 139446 h 162362"/>
                  <a:gd name="connsiteX18" fmla="*/ 72523 w 72523"/>
                  <a:gd name="connsiteY18" fmla="*/ 159620 h 162362"/>
                  <a:gd name="connsiteX19" fmla="*/ 65037 w 72523"/>
                  <a:gd name="connsiteY19" fmla="*/ 161734 h 162362"/>
                  <a:gd name="connsiteX20" fmla="*/ 55550 w 72523"/>
                  <a:gd name="connsiteY20" fmla="*/ 162363 h 162362"/>
                  <a:gd name="connsiteX21" fmla="*/ 41948 w 72523"/>
                  <a:gd name="connsiteY21" fmla="*/ 159734 h 16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2523" h="162362">
                    <a:moveTo>
                      <a:pt x="41948" y="159734"/>
                    </a:moveTo>
                    <a:cubicBezTo>
                      <a:pt x="37776" y="158077"/>
                      <a:pt x="34233" y="155791"/>
                      <a:pt x="31261" y="152990"/>
                    </a:cubicBezTo>
                    <a:cubicBezTo>
                      <a:pt x="28004" y="149790"/>
                      <a:pt x="25546" y="146075"/>
                      <a:pt x="24003" y="141846"/>
                    </a:cubicBezTo>
                    <a:cubicBezTo>
                      <a:pt x="22460" y="137560"/>
                      <a:pt x="21660" y="132531"/>
                      <a:pt x="21660" y="126701"/>
                    </a:cubicBezTo>
                    <a:lnTo>
                      <a:pt x="21660" y="55321"/>
                    </a:lnTo>
                    <a:lnTo>
                      <a:pt x="0" y="55321"/>
                    </a:lnTo>
                    <a:lnTo>
                      <a:pt x="0" y="36405"/>
                    </a:lnTo>
                    <a:lnTo>
                      <a:pt x="21660" y="36405"/>
                    </a:lnTo>
                    <a:lnTo>
                      <a:pt x="21660" y="0"/>
                    </a:lnTo>
                    <a:lnTo>
                      <a:pt x="42291" y="0"/>
                    </a:lnTo>
                    <a:lnTo>
                      <a:pt x="42291" y="36405"/>
                    </a:lnTo>
                    <a:lnTo>
                      <a:pt x="72295" y="36405"/>
                    </a:lnTo>
                    <a:lnTo>
                      <a:pt x="72295" y="55321"/>
                    </a:lnTo>
                    <a:lnTo>
                      <a:pt x="42291" y="55321"/>
                    </a:lnTo>
                    <a:lnTo>
                      <a:pt x="42291" y="121729"/>
                    </a:lnTo>
                    <a:cubicBezTo>
                      <a:pt x="42291" y="128759"/>
                      <a:pt x="43663" y="133960"/>
                      <a:pt x="46463" y="137331"/>
                    </a:cubicBezTo>
                    <a:cubicBezTo>
                      <a:pt x="49263" y="141046"/>
                      <a:pt x="53492" y="142875"/>
                      <a:pt x="59265" y="142875"/>
                    </a:cubicBezTo>
                    <a:cubicBezTo>
                      <a:pt x="64351" y="142875"/>
                      <a:pt x="68751" y="141732"/>
                      <a:pt x="72523" y="139446"/>
                    </a:cubicBezTo>
                    <a:lnTo>
                      <a:pt x="72523" y="159620"/>
                    </a:lnTo>
                    <a:cubicBezTo>
                      <a:pt x="69894" y="160591"/>
                      <a:pt x="67380" y="161277"/>
                      <a:pt x="65037" y="161734"/>
                    </a:cubicBezTo>
                    <a:cubicBezTo>
                      <a:pt x="62637" y="162135"/>
                      <a:pt x="59493" y="162363"/>
                      <a:pt x="55550" y="162363"/>
                    </a:cubicBezTo>
                    <a:cubicBezTo>
                      <a:pt x="50635" y="162249"/>
                      <a:pt x="46120" y="161449"/>
                      <a:pt x="41948" y="159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9AEF8DF-6A64-B131-98F0-34918CBF03B8}"/>
                  </a:ext>
                </a:extLst>
              </p:cNvPr>
              <p:cNvSpPr/>
              <p:nvPr/>
            </p:nvSpPr>
            <p:spPr>
              <a:xfrm>
                <a:off x="5528576" y="5827985"/>
                <a:ext cx="125101" cy="129787"/>
              </a:xfrm>
              <a:custGeom>
                <a:avLst/>
                <a:gdLst>
                  <a:gd name="connsiteX0" fmla="*/ 30232 w 125101"/>
                  <a:gd name="connsiteY0" fmla="*/ 121329 h 129787"/>
                  <a:gd name="connsiteX1" fmla="*/ 8001 w 125101"/>
                  <a:gd name="connsiteY1" fmla="*/ 97955 h 129787"/>
                  <a:gd name="connsiteX2" fmla="*/ 0 w 125101"/>
                  <a:gd name="connsiteY2" fmla="*/ 64922 h 129787"/>
                  <a:gd name="connsiteX3" fmla="*/ 8001 w 125101"/>
                  <a:gd name="connsiteY3" fmla="*/ 31833 h 129787"/>
                  <a:gd name="connsiteX4" fmla="*/ 30232 w 125101"/>
                  <a:gd name="connsiteY4" fmla="*/ 8458 h 129787"/>
                  <a:gd name="connsiteX5" fmla="*/ 62408 w 125101"/>
                  <a:gd name="connsiteY5" fmla="*/ 0 h 129787"/>
                  <a:gd name="connsiteX6" fmla="*/ 94755 w 125101"/>
                  <a:gd name="connsiteY6" fmla="*/ 8458 h 129787"/>
                  <a:gd name="connsiteX7" fmla="*/ 117100 w 125101"/>
                  <a:gd name="connsiteY7" fmla="*/ 31833 h 129787"/>
                  <a:gd name="connsiteX8" fmla="*/ 125101 w 125101"/>
                  <a:gd name="connsiteY8" fmla="*/ 64922 h 129787"/>
                  <a:gd name="connsiteX9" fmla="*/ 117100 w 125101"/>
                  <a:gd name="connsiteY9" fmla="*/ 97955 h 129787"/>
                  <a:gd name="connsiteX10" fmla="*/ 94755 w 125101"/>
                  <a:gd name="connsiteY10" fmla="*/ 121329 h 129787"/>
                  <a:gd name="connsiteX11" fmla="*/ 62408 w 125101"/>
                  <a:gd name="connsiteY11" fmla="*/ 129787 h 129787"/>
                  <a:gd name="connsiteX12" fmla="*/ 30232 w 125101"/>
                  <a:gd name="connsiteY12" fmla="*/ 121329 h 129787"/>
                  <a:gd name="connsiteX13" fmla="*/ 83096 w 125101"/>
                  <a:gd name="connsiteY13" fmla="*/ 105213 h 129787"/>
                  <a:gd name="connsiteX14" fmla="*/ 98469 w 125101"/>
                  <a:gd name="connsiteY14" fmla="*/ 89097 h 129787"/>
                  <a:gd name="connsiteX15" fmla="*/ 104242 w 125101"/>
                  <a:gd name="connsiteY15" fmla="*/ 64865 h 129787"/>
                  <a:gd name="connsiteX16" fmla="*/ 98469 w 125101"/>
                  <a:gd name="connsiteY16" fmla="*/ 40634 h 129787"/>
                  <a:gd name="connsiteX17" fmla="*/ 83096 w 125101"/>
                  <a:gd name="connsiteY17" fmla="*/ 24517 h 129787"/>
                  <a:gd name="connsiteX18" fmla="*/ 62465 w 125101"/>
                  <a:gd name="connsiteY18" fmla="*/ 18859 h 129787"/>
                  <a:gd name="connsiteX19" fmla="*/ 42062 w 125101"/>
                  <a:gd name="connsiteY19" fmla="*/ 24517 h 129787"/>
                  <a:gd name="connsiteX20" fmla="*/ 26689 w 125101"/>
                  <a:gd name="connsiteY20" fmla="*/ 40634 h 129787"/>
                  <a:gd name="connsiteX21" fmla="*/ 20917 w 125101"/>
                  <a:gd name="connsiteY21" fmla="*/ 64865 h 129787"/>
                  <a:gd name="connsiteX22" fmla="*/ 26689 w 125101"/>
                  <a:gd name="connsiteY22" fmla="*/ 89097 h 129787"/>
                  <a:gd name="connsiteX23" fmla="*/ 42062 w 125101"/>
                  <a:gd name="connsiteY23" fmla="*/ 105213 h 129787"/>
                  <a:gd name="connsiteX24" fmla="*/ 62465 w 125101"/>
                  <a:gd name="connsiteY24" fmla="*/ 110871 h 129787"/>
                  <a:gd name="connsiteX25" fmla="*/ 83096 w 125101"/>
                  <a:gd name="connsiteY25" fmla="*/ 105213 h 12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5101" h="129787">
                    <a:moveTo>
                      <a:pt x="30232" y="121329"/>
                    </a:moveTo>
                    <a:cubicBezTo>
                      <a:pt x="20745" y="115672"/>
                      <a:pt x="13316" y="107899"/>
                      <a:pt x="8001" y="97955"/>
                    </a:cubicBezTo>
                    <a:cubicBezTo>
                      <a:pt x="2686" y="88068"/>
                      <a:pt x="0" y="77038"/>
                      <a:pt x="0" y="64922"/>
                    </a:cubicBezTo>
                    <a:cubicBezTo>
                      <a:pt x="0" y="52807"/>
                      <a:pt x="2686" y="41777"/>
                      <a:pt x="8001" y="31833"/>
                    </a:cubicBezTo>
                    <a:cubicBezTo>
                      <a:pt x="13316" y="21945"/>
                      <a:pt x="20745" y="14116"/>
                      <a:pt x="30232" y="8458"/>
                    </a:cubicBezTo>
                    <a:cubicBezTo>
                      <a:pt x="39719" y="2800"/>
                      <a:pt x="50464" y="0"/>
                      <a:pt x="62408" y="0"/>
                    </a:cubicBezTo>
                    <a:cubicBezTo>
                      <a:pt x="74352" y="0"/>
                      <a:pt x="85154" y="2800"/>
                      <a:pt x="94755" y="8458"/>
                    </a:cubicBezTo>
                    <a:cubicBezTo>
                      <a:pt x="104356" y="14116"/>
                      <a:pt x="111785" y="21888"/>
                      <a:pt x="117100" y="31833"/>
                    </a:cubicBezTo>
                    <a:cubicBezTo>
                      <a:pt x="122415" y="41777"/>
                      <a:pt x="125101" y="52749"/>
                      <a:pt x="125101" y="64922"/>
                    </a:cubicBezTo>
                    <a:cubicBezTo>
                      <a:pt x="125101" y="77095"/>
                      <a:pt x="122415" y="88068"/>
                      <a:pt x="117100" y="97955"/>
                    </a:cubicBezTo>
                    <a:cubicBezTo>
                      <a:pt x="111785" y="107899"/>
                      <a:pt x="104299" y="115672"/>
                      <a:pt x="94755" y="121329"/>
                    </a:cubicBezTo>
                    <a:cubicBezTo>
                      <a:pt x="85154" y="126987"/>
                      <a:pt x="74409" y="129787"/>
                      <a:pt x="62408" y="129787"/>
                    </a:cubicBezTo>
                    <a:cubicBezTo>
                      <a:pt x="50464" y="129787"/>
                      <a:pt x="39777" y="126987"/>
                      <a:pt x="30232" y="121329"/>
                    </a:cubicBezTo>
                    <a:close/>
                    <a:moveTo>
                      <a:pt x="83096" y="105213"/>
                    </a:moveTo>
                    <a:cubicBezTo>
                      <a:pt x="89497" y="101441"/>
                      <a:pt x="94583" y="96069"/>
                      <a:pt x="98469" y="89097"/>
                    </a:cubicBezTo>
                    <a:cubicBezTo>
                      <a:pt x="102356" y="82125"/>
                      <a:pt x="104242" y="74066"/>
                      <a:pt x="104242" y="64865"/>
                    </a:cubicBezTo>
                    <a:cubicBezTo>
                      <a:pt x="104242" y="55664"/>
                      <a:pt x="102299" y="47606"/>
                      <a:pt x="98469" y="40634"/>
                    </a:cubicBezTo>
                    <a:cubicBezTo>
                      <a:pt x="94640" y="33661"/>
                      <a:pt x="89497" y="28289"/>
                      <a:pt x="83096" y="24517"/>
                    </a:cubicBezTo>
                    <a:cubicBezTo>
                      <a:pt x="76695" y="20745"/>
                      <a:pt x="69837" y="18859"/>
                      <a:pt x="62465" y="18859"/>
                    </a:cubicBezTo>
                    <a:cubicBezTo>
                      <a:pt x="55264" y="18859"/>
                      <a:pt x="48463" y="20745"/>
                      <a:pt x="42062" y="24517"/>
                    </a:cubicBezTo>
                    <a:cubicBezTo>
                      <a:pt x="35662" y="28289"/>
                      <a:pt x="30575" y="33661"/>
                      <a:pt x="26689" y="40634"/>
                    </a:cubicBezTo>
                    <a:cubicBezTo>
                      <a:pt x="22860" y="47606"/>
                      <a:pt x="20917" y="55664"/>
                      <a:pt x="20917" y="64865"/>
                    </a:cubicBezTo>
                    <a:cubicBezTo>
                      <a:pt x="20917" y="74066"/>
                      <a:pt x="22860" y="82125"/>
                      <a:pt x="26689" y="89097"/>
                    </a:cubicBezTo>
                    <a:cubicBezTo>
                      <a:pt x="30518" y="96069"/>
                      <a:pt x="35662" y="101441"/>
                      <a:pt x="42062" y="105213"/>
                    </a:cubicBezTo>
                    <a:cubicBezTo>
                      <a:pt x="48463" y="108985"/>
                      <a:pt x="55264" y="110871"/>
                      <a:pt x="62465" y="110871"/>
                    </a:cubicBezTo>
                    <a:cubicBezTo>
                      <a:pt x="69837" y="110871"/>
                      <a:pt x="76695" y="108985"/>
                      <a:pt x="83096" y="10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EF99ABE-5DFD-FD1D-4DAD-58468424FCCD}"/>
                  </a:ext>
                </a:extLst>
              </p:cNvPr>
              <p:cNvSpPr/>
              <p:nvPr/>
            </p:nvSpPr>
            <p:spPr>
              <a:xfrm>
                <a:off x="5738488" y="5777865"/>
                <a:ext cx="173793" cy="175964"/>
              </a:xfrm>
              <a:custGeom>
                <a:avLst/>
                <a:gdLst>
                  <a:gd name="connsiteX0" fmla="*/ 0 w 173793"/>
                  <a:gd name="connsiteY0" fmla="*/ 0 h 175964"/>
                  <a:gd name="connsiteX1" fmla="*/ 30233 w 173793"/>
                  <a:gd name="connsiteY1" fmla="*/ 0 h 175964"/>
                  <a:gd name="connsiteX2" fmla="*/ 86525 w 173793"/>
                  <a:gd name="connsiteY2" fmla="*/ 144304 h 175964"/>
                  <a:gd name="connsiteX3" fmla="*/ 87497 w 173793"/>
                  <a:gd name="connsiteY3" fmla="*/ 144304 h 175964"/>
                  <a:gd name="connsiteX4" fmla="*/ 143561 w 173793"/>
                  <a:gd name="connsiteY4" fmla="*/ 0 h 175964"/>
                  <a:gd name="connsiteX5" fmla="*/ 173793 w 173793"/>
                  <a:gd name="connsiteY5" fmla="*/ 0 h 175964"/>
                  <a:gd name="connsiteX6" fmla="*/ 173793 w 173793"/>
                  <a:gd name="connsiteY6" fmla="*/ 175965 h 175964"/>
                  <a:gd name="connsiteX7" fmla="*/ 152876 w 173793"/>
                  <a:gd name="connsiteY7" fmla="*/ 175965 h 175964"/>
                  <a:gd name="connsiteX8" fmla="*/ 152876 w 173793"/>
                  <a:gd name="connsiteY8" fmla="*/ 64122 h 175964"/>
                  <a:gd name="connsiteX9" fmla="*/ 153848 w 173793"/>
                  <a:gd name="connsiteY9" fmla="*/ 30690 h 175964"/>
                  <a:gd name="connsiteX10" fmla="*/ 152876 w 173793"/>
                  <a:gd name="connsiteY10" fmla="*/ 30690 h 175964"/>
                  <a:gd name="connsiteX11" fmla="*/ 95612 w 173793"/>
                  <a:gd name="connsiteY11" fmla="*/ 175965 h 175964"/>
                  <a:gd name="connsiteX12" fmla="*/ 78181 w 173793"/>
                  <a:gd name="connsiteY12" fmla="*/ 175965 h 175964"/>
                  <a:gd name="connsiteX13" fmla="*/ 20917 w 173793"/>
                  <a:gd name="connsiteY13" fmla="*/ 30690 h 175964"/>
                  <a:gd name="connsiteX14" fmla="*/ 19945 w 173793"/>
                  <a:gd name="connsiteY14" fmla="*/ 30690 h 175964"/>
                  <a:gd name="connsiteX15" fmla="*/ 20917 w 173793"/>
                  <a:gd name="connsiteY15" fmla="*/ 64122 h 175964"/>
                  <a:gd name="connsiteX16" fmla="*/ 20917 w 173793"/>
                  <a:gd name="connsiteY16" fmla="*/ 175965 h 175964"/>
                  <a:gd name="connsiteX17" fmla="*/ 0 w 173793"/>
                  <a:gd name="connsiteY17" fmla="*/ 175965 h 175964"/>
                  <a:gd name="connsiteX18" fmla="*/ 0 w 173793"/>
                  <a:gd name="connsiteY18" fmla="*/ 0 h 17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793" h="175964">
                    <a:moveTo>
                      <a:pt x="0" y="0"/>
                    </a:moveTo>
                    <a:lnTo>
                      <a:pt x="30233" y="0"/>
                    </a:lnTo>
                    <a:lnTo>
                      <a:pt x="86525" y="144304"/>
                    </a:lnTo>
                    <a:lnTo>
                      <a:pt x="87497" y="144304"/>
                    </a:lnTo>
                    <a:lnTo>
                      <a:pt x="143561" y="0"/>
                    </a:lnTo>
                    <a:lnTo>
                      <a:pt x="173793" y="0"/>
                    </a:lnTo>
                    <a:lnTo>
                      <a:pt x="173793" y="175965"/>
                    </a:lnTo>
                    <a:lnTo>
                      <a:pt x="152876" y="175965"/>
                    </a:lnTo>
                    <a:lnTo>
                      <a:pt x="152876" y="64122"/>
                    </a:lnTo>
                    <a:lnTo>
                      <a:pt x="153848" y="30690"/>
                    </a:lnTo>
                    <a:lnTo>
                      <a:pt x="152876" y="30690"/>
                    </a:lnTo>
                    <a:lnTo>
                      <a:pt x="95612" y="175965"/>
                    </a:lnTo>
                    <a:lnTo>
                      <a:pt x="78181" y="175965"/>
                    </a:lnTo>
                    <a:lnTo>
                      <a:pt x="20917" y="30690"/>
                    </a:lnTo>
                    <a:lnTo>
                      <a:pt x="19945" y="30690"/>
                    </a:lnTo>
                    <a:lnTo>
                      <a:pt x="20917" y="64122"/>
                    </a:lnTo>
                    <a:lnTo>
                      <a:pt x="20917" y="175965"/>
                    </a:lnTo>
                    <a:lnTo>
                      <a:pt x="0" y="175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2CED443-C2EB-F4E6-02FA-690EBD3BC14C}"/>
                  </a:ext>
                </a:extLst>
              </p:cNvPr>
              <p:cNvSpPr/>
              <p:nvPr/>
            </p:nvSpPr>
            <p:spPr>
              <a:xfrm>
                <a:off x="5944285" y="5775921"/>
                <a:ext cx="29946" cy="177907"/>
              </a:xfrm>
              <a:custGeom>
                <a:avLst/>
                <a:gdLst>
                  <a:gd name="connsiteX0" fmla="*/ 4401 w 29946"/>
                  <a:gd name="connsiteY0" fmla="*/ 25546 h 177907"/>
                  <a:gd name="connsiteX1" fmla="*/ 0 w 29946"/>
                  <a:gd name="connsiteY1" fmla="*/ 14974 h 177907"/>
                  <a:gd name="connsiteX2" fmla="*/ 4401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1 w 29946"/>
                  <a:gd name="connsiteY8" fmla="*/ 25546 h 177907"/>
                  <a:gd name="connsiteX9" fmla="*/ 4629 w 29946"/>
                  <a:gd name="connsiteY9" fmla="*/ 56007 h 177907"/>
                  <a:gd name="connsiteX10" fmla="*/ 25261 w 29946"/>
                  <a:gd name="connsiteY10" fmla="*/ 56007 h 177907"/>
                  <a:gd name="connsiteX11" fmla="*/ 25261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1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1" y="4401"/>
                    </a:cubicBezTo>
                    <a:cubicBezTo>
                      <a:pt x="7373" y="1429"/>
                      <a:pt x="10859" y="0"/>
                      <a:pt x="14973" y="0"/>
                    </a:cubicBezTo>
                    <a:cubicBezTo>
                      <a:pt x="19088" y="0"/>
                      <a:pt x="22574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60" y="29947"/>
                      <a:pt x="14973" y="29947"/>
                    </a:cubicBezTo>
                    <a:cubicBezTo>
                      <a:pt x="10859" y="29947"/>
                      <a:pt x="7315" y="28518"/>
                      <a:pt x="4401" y="25546"/>
                    </a:cubicBezTo>
                    <a:close/>
                    <a:moveTo>
                      <a:pt x="4629" y="56007"/>
                    </a:moveTo>
                    <a:lnTo>
                      <a:pt x="25261" y="56007"/>
                    </a:lnTo>
                    <a:lnTo>
                      <a:pt x="25261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B6591F9-F77B-C88E-E114-C0FC4FB6CA1C}"/>
                  </a:ext>
                </a:extLst>
              </p:cNvPr>
              <p:cNvSpPr/>
              <p:nvPr/>
            </p:nvSpPr>
            <p:spPr>
              <a:xfrm>
                <a:off x="5993149" y="5828099"/>
                <a:ext cx="100183" cy="129844"/>
              </a:xfrm>
              <a:custGeom>
                <a:avLst/>
                <a:gdLst>
                  <a:gd name="connsiteX0" fmla="*/ 18916 w 100183"/>
                  <a:gd name="connsiteY0" fmla="*/ 119844 h 129844"/>
                  <a:gd name="connsiteX1" fmla="*/ 0 w 100183"/>
                  <a:gd name="connsiteY1" fmla="*/ 95498 h 129844"/>
                  <a:gd name="connsiteX2" fmla="*/ 18459 w 100183"/>
                  <a:gd name="connsiteY2" fmla="*/ 87383 h 129844"/>
                  <a:gd name="connsiteX3" fmla="*/ 32346 w 100183"/>
                  <a:gd name="connsiteY3" fmla="*/ 105099 h 129844"/>
                  <a:gd name="connsiteX4" fmla="*/ 51892 w 100183"/>
                  <a:gd name="connsiteY4" fmla="*/ 111271 h 129844"/>
                  <a:gd name="connsiteX5" fmla="*/ 71438 w 100183"/>
                  <a:gd name="connsiteY5" fmla="*/ 106128 h 129844"/>
                  <a:gd name="connsiteX6" fmla="*/ 79153 w 100183"/>
                  <a:gd name="connsiteY6" fmla="*/ 93612 h 129844"/>
                  <a:gd name="connsiteX7" fmla="*/ 73380 w 100183"/>
                  <a:gd name="connsiteY7" fmla="*/ 81839 h 129844"/>
                  <a:gd name="connsiteX8" fmla="*/ 53607 w 100183"/>
                  <a:gd name="connsiteY8" fmla="*/ 73724 h 129844"/>
                  <a:gd name="connsiteX9" fmla="*/ 36919 w 100183"/>
                  <a:gd name="connsiteY9" fmla="*/ 69552 h 129844"/>
                  <a:gd name="connsiteX10" fmla="*/ 13430 w 100183"/>
                  <a:gd name="connsiteY10" fmla="*/ 58007 h 129844"/>
                  <a:gd name="connsiteX11" fmla="*/ 3714 w 100183"/>
                  <a:gd name="connsiteY11" fmla="*/ 35890 h 129844"/>
                  <a:gd name="connsiteX12" fmla="*/ 10229 w 100183"/>
                  <a:gd name="connsiteY12" fmla="*/ 16459 h 129844"/>
                  <a:gd name="connsiteX13" fmla="*/ 27546 w 100183"/>
                  <a:gd name="connsiteY13" fmla="*/ 4172 h 129844"/>
                  <a:gd name="connsiteX14" fmla="*/ 51149 w 100183"/>
                  <a:gd name="connsiteY14" fmla="*/ 0 h 129844"/>
                  <a:gd name="connsiteX15" fmla="*/ 79781 w 100183"/>
                  <a:gd name="connsiteY15" fmla="*/ 7258 h 129844"/>
                  <a:gd name="connsiteX16" fmla="*/ 98069 w 100183"/>
                  <a:gd name="connsiteY16" fmla="*/ 27775 h 129844"/>
                  <a:gd name="connsiteX17" fmla="*/ 79610 w 100183"/>
                  <a:gd name="connsiteY17" fmla="*/ 35662 h 129844"/>
                  <a:gd name="connsiteX18" fmla="*/ 67665 w 100183"/>
                  <a:gd name="connsiteY18" fmla="*/ 22632 h 129844"/>
                  <a:gd name="connsiteX19" fmla="*/ 49835 w 100183"/>
                  <a:gd name="connsiteY19" fmla="*/ 18460 h 129844"/>
                  <a:gd name="connsiteX20" fmla="*/ 32518 w 100183"/>
                  <a:gd name="connsiteY20" fmla="*/ 23146 h 129844"/>
                  <a:gd name="connsiteX21" fmla="*/ 24746 w 100183"/>
                  <a:gd name="connsiteY21" fmla="*/ 35205 h 129844"/>
                  <a:gd name="connsiteX22" fmla="*/ 29775 w 100183"/>
                  <a:gd name="connsiteY22" fmla="*/ 45263 h 129844"/>
                  <a:gd name="connsiteX23" fmla="*/ 45891 w 100183"/>
                  <a:gd name="connsiteY23" fmla="*/ 51892 h 129844"/>
                  <a:gd name="connsiteX24" fmla="*/ 64065 w 100183"/>
                  <a:gd name="connsiteY24" fmla="*/ 56293 h 129844"/>
                  <a:gd name="connsiteX25" fmla="*/ 91211 w 100183"/>
                  <a:gd name="connsiteY25" fmla="*/ 70180 h 129844"/>
                  <a:gd name="connsiteX26" fmla="*/ 100183 w 100183"/>
                  <a:gd name="connsiteY26" fmla="*/ 92183 h 129844"/>
                  <a:gd name="connsiteX27" fmla="*/ 94011 w 100183"/>
                  <a:gd name="connsiteY27" fmla="*/ 111386 h 129844"/>
                  <a:gd name="connsiteX28" fmla="*/ 76809 w 100183"/>
                  <a:gd name="connsiteY28" fmla="*/ 124930 h 129844"/>
                  <a:gd name="connsiteX29" fmla="*/ 51720 w 100183"/>
                  <a:gd name="connsiteY29" fmla="*/ 129845 h 129844"/>
                  <a:gd name="connsiteX30" fmla="*/ 18916 w 100183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3" h="129844">
                    <a:moveTo>
                      <a:pt x="18916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6" y="105099"/>
                    </a:cubicBezTo>
                    <a:cubicBezTo>
                      <a:pt x="38347" y="109214"/>
                      <a:pt x="44863" y="111271"/>
                      <a:pt x="51892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0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0" y="81839"/>
                    </a:cubicBezTo>
                    <a:cubicBezTo>
                      <a:pt x="69551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0" y="58007"/>
                    </a:cubicBezTo>
                    <a:cubicBezTo>
                      <a:pt x="6915" y="52464"/>
                      <a:pt x="3714" y="45091"/>
                      <a:pt x="3714" y="35890"/>
                    </a:cubicBezTo>
                    <a:cubicBezTo>
                      <a:pt x="3714" y="28347"/>
                      <a:pt x="5886" y="21889"/>
                      <a:pt x="10229" y="16459"/>
                    </a:cubicBezTo>
                    <a:cubicBezTo>
                      <a:pt x="14573" y="11030"/>
                      <a:pt x="20345" y="6972"/>
                      <a:pt x="27546" y="4172"/>
                    </a:cubicBezTo>
                    <a:cubicBezTo>
                      <a:pt x="34747" y="1372"/>
                      <a:pt x="42634" y="0"/>
                      <a:pt x="51149" y="0"/>
                    </a:cubicBezTo>
                    <a:cubicBezTo>
                      <a:pt x="61607" y="0"/>
                      <a:pt x="71151" y="2401"/>
                      <a:pt x="79781" y="7258"/>
                    </a:cubicBezTo>
                    <a:cubicBezTo>
                      <a:pt x="88354" y="12116"/>
                      <a:pt x="94468" y="18917"/>
                      <a:pt x="98069" y="27775"/>
                    </a:cubicBezTo>
                    <a:lnTo>
                      <a:pt x="79610" y="35662"/>
                    </a:lnTo>
                    <a:cubicBezTo>
                      <a:pt x="76981" y="29775"/>
                      <a:pt x="73037" y="25432"/>
                      <a:pt x="67665" y="22632"/>
                    </a:cubicBezTo>
                    <a:cubicBezTo>
                      <a:pt x="62293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8" y="23146"/>
                    </a:cubicBezTo>
                    <a:cubicBezTo>
                      <a:pt x="27374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5" y="45263"/>
                    </a:cubicBezTo>
                    <a:cubicBezTo>
                      <a:pt x="33147" y="47720"/>
                      <a:pt x="38519" y="49949"/>
                      <a:pt x="45891" y="51892"/>
                    </a:cubicBezTo>
                    <a:lnTo>
                      <a:pt x="64065" y="56293"/>
                    </a:lnTo>
                    <a:cubicBezTo>
                      <a:pt x="76181" y="59379"/>
                      <a:pt x="85267" y="64065"/>
                      <a:pt x="91211" y="70180"/>
                    </a:cubicBezTo>
                    <a:cubicBezTo>
                      <a:pt x="97155" y="76295"/>
                      <a:pt x="100183" y="83668"/>
                      <a:pt x="100183" y="92183"/>
                    </a:cubicBezTo>
                    <a:cubicBezTo>
                      <a:pt x="100183" y="99213"/>
                      <a:pt x="98126" y="105613"/>
                      <a:pt x="94011" y="111386"/>
                    </a:cubicBezTo>
                    <a:cubicBezTo>
                      <a:pt x="89897" y="117101"/>
                      <a:pt x="84182" y="121615"/>
                      <a:pt x="76809" y="124930"/>
                    </a:cubicBezTo>
                    <a:cubicBezTo>
                      <a:pt x="69437" y="128245"/>
                      <a:pt x="61093" y="129845"/>
                      <a:pt x="51720" y="129845"/>
                    </a:cubicBezTo>
                    <a:cubicBezTo>
                      <a:pt x="38919" y="129673"/>
                      <a:pt x="27946" y="126416"/>
                      <a:pt x="18916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0FA49F6-269D-A007-81ED-D7DE02DF6D6C}"/>
                  </a:ext>
                </a:extLst>
              </p:cNvPr>
              <p:cNvSpPr/>
              <p:nvPr/>
            </p:nvSpPr>
            <p:spPr>
              <a:xfrm>
                <a:off x="6106991" y="5828099"/>
                <a:ext cx="100184" cy="129844"/>
              </a:xfrm>
              <a:custGeom>
                <a:avLst/>
                <a:gdLst>
                  <a:gd name="connsiteX0" fmla="*/ 18917 w 100184"/>
                  <a:gd name="connsiteY0" fmla="*/ 119844 h 129844"/>
                  <a:gd name="connsiteX1" fmla="*/ 0 w 100184"/>
                  <a:gd name="connsiteY1" fmla="*/ 95498 h 129844"/>
                  <a:gd name="connsiteX2" fmla="*/ 18459 w 100184"/>
                  <a:gd name="connsiteY2" fmla="*/ 87383 h 129844"/>
                  <a:gd name="connsiteX3" fmla="*/ 32347 w 100184"/>
                  <a:gd name="connsiteY3" fmla="*/ 105099 h 129844"/>
                  <a:gd name="connsiteX4" fmla="*/ 51893 w 100184"/>
                  <a:gd name="connsiteY4" fmla="*/ 111271 h 129844"/>
                  <a:gd name="connsiteX5" fmla="*/ 71438 w 100184"/>
                  <a:gd name="connsiteY5" fmla="*/ 106128 h 129844"/>
                  <a:gd name="connsiteX6" fmla="*/ 79153 w 100184"/>
                  <a:gd name="connsiteY6" fmla="*/ 93612 h 129844"/>
                  <a:gd name="connsiteX7" fmla="*/ 73381 w 100184"/>
                  <a:gd name="connsiteY7" fmla="*/ 81839 h 129844"/>
                  <a:gd name="connsiteX8" fmla="*/ 53607 w 100184"/>
                  <a:gd name="connsiteY8" fmla="*/ 73724 h 129844"/>
                  <a:gd name="connsiteX9" fmla="*/ 36919 w 100184"/>
                  <a:gd name="connsiteY9" fmla="*/ 69552 h 129844"/>
                  <a:gd name="connsiteX10" fmla="*/ 13430 w 100184"/>
                  <a:gd name="connsiteY10" fmla="*/ 58007 h 129844"/>
                  <a:gd name="connsiteX11" fmla="*/ 3715 w 100184"/>
                  <a:gd name="connsiteY11" fmla="*/ 35890 h 129844"/>
                  <a:gd name="connsiteX12" fmla="*/ 10230 w 100184"/>
                  <a:gd name="connsiteY12" fmla="*/ 16459 h 129844"/>
                  <a:gd name="connsiteX13" fmla="*/ 27547 w 100184"/>
                  <a:gd name="connsiteY13" fmla="*/ 4172 h 129844"/>
                  <a:gd name="connsiteX14" fmla="*/ 51150 w 100184"/>
                  <a:gd name="connsiteY14" fmla="*/ 0 h 129844"/>
                  <a:gd name="connsiteX15" fmla="*/ 79782 w 100184"/>
                  <a:gd name="connsiteY15" fmla="*/ 7258 h 129844"/>
                  <a:gd name="connsiteX16" fmla="*/ 98070 w 100184"/>
                  <a:gd name="connsiteY16" fmla="*/ 27775 h 129844"/>
                  <a:gd name="connsiteX17" fmla="*/ 79610 w 100184"/>
                  <a:gd name="connsiteY17" fmla="*/ 35662 h 129844"/>
                  <a:gd name="connsiteX18" fmla="*/ 67666 w 100184"/>
                  <a:gd name="connsiteY18" fmla="*/ 22632 h 129844"/>
                  <a:gd name="connsiteX19" fmla="*/ 49835 w 100184"/>
                  <a:gd name="connsiteY19" fmla="*/ 18460 h 129844"/>
                  <a:gd name="connsiteX20" fmla="*/ 32519 w 100184"/>
                  <a:gd name="connsiteY20" fmla="*/ 23146 h 129844"/>
                  <a:gd name="connsiteX21" fmla="*/ 24746 w 100184"/>
                  <a:gd name="connsiteY21" fmla="*/ 35205 h 129844"/>
                  <a:gd name="connsiteX22" fmla="*/ 29776 w 100184"/>
                  <a:gd name="connsiteY22" fmla="*/ 45263 h 129844"/>
                  <a:gd name="connsiteX23" fmla="*/ 45892 w 100184"/>
                  <a:gd name="connsiteY23" fmla="*/ 51892 h 129844"/>
                  <a:gd name="connsiteX24" fmla="*/ 64066 w 100184"/>
                  <a:gd name="connsiteY24" fmla="*/ 56293 h 129844"/>
                  <a:gd name="connsiteX25" fmla="*/ 91212 w 100184"/>
                  <a:gd name="connsiteY25" fmla="*/ 70180 h 129844"/>
                  <a:gd name="connsiteX26" fmla="*/ 100184 w 100184"/>
                  <a:gd name="connsiteY26" fmla="*/ 92183 h 129844"/>
                  <a:gd name="connsiteX27" fmla="*/ 94012 w 100184"/>
                  <a:gd name="connsiteY27" fmla="*/ 111386 h 129844"/>
                  <a:gd name="connsiteX28" fmla="*/ 76810 w 100184"/>
                  <a:gd name="connsiteY28" fmla="*/ 124930 h 129844"/>
                  <a:gd name="connsiteX29" fmla="*/ 51721 w 100184"/>
                  <a:gd name="connsiteY29" fmla="*/ 129845 h 129844"/>
                  <a:gd name="connsiteX30" fmla="*/ 18917 w 100184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4" h="129844">
                    <a:moveTo>
                      <a:pt x="18917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7" y="105099"/>
                    </a:cubicBezTo>
                    <a:cubicBezTo>
                      <a:pt x="38348" y="109214"/>
                      <a:pt x="44863" y="111271"/>
                      <a:pt x="51893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1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1" y="81839"/>
                    </a:cubicBezTo>
                    <a:cubicBezTo>
                      <a:pt x="69552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0" y="58007"/>
                    </a:cubicBezTo>
                    <a:cubicBezTo>
                      <a:pt x="6916" y="52464"/>
                      <a:pt x="3715" y="45091"/>
                      <a:pt x="3715" y="35890"/>
                    </a:cubicBezTo>
                    <a:cubicBezTo>
                      <a:pt x="3715" y="28347"/>
                      <a:pt x="5887" y="21889"/>
                      <a:pt x="10230" y="16459"/>
                    </a:cubicBezTo>
                    <a:cubicBezTo>
                      <a:pt x="14574" y="11030"/>
                      <a:pt x="20346" y="6972"/>
                      <a:pt x="27547" y="4172"/>
                    </a:cubicBezTo>
                    <a:cubicBezTo>
                      <a:pt x="34748" y="1372"/>
                      <a:pt x="42634" y="0"/>
                      <a:pt x="51150" y="0"/>
                    </a:cubicBezTo>
                    <a:cubicBezTo>
                      <a:pt x="61608" y="0"/>
                      <a:pt x="71152" y="2401"/>
                      <a:pt x="79782" y="7258"/>
                    </a:cubicBezTo>
                    <a:cubicBezTo>
                      <a:pt x="88354" y="12116"/>
                      <a:pt x="94469" y="18917"/>
                      <a:pt x="98070" y="27775"/>
                    </a:cubicBezTo>
                    <a:lnTo>
                      <a:pt x="79610" y="35662"/>
                    </a:lnTo>
                    <a:cubicBezTo>
                      <a:pt x="76982" y="29775"/>
                      <a:pt x="73038" y="25432"/>
                      <a:pt x="67666" y="22632"/>
                    </a:cubicBezTo>
                    <a:cubicBezTo>
                      <a:pt x="62294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9" y="23146"/>
                    </a:cubicBezTo>
                    <a:cubicBezTo>
                      <a:pt x="27375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6" y="45263"/>
                    </a:cubicBezTo>
                    <a:cubicBezTo>
                      <a:pt x="33147" y="47720"/>
                      <a:pt x="38519" y="49949"/>
                      <a:pt x="45892" y="51892"/>
                    </a:cubicBezTo>
                    <a:lnTo>
                      <a:pt x="64066" y="56293"/>
                    </a:lnTo>
                    <a:cubicBezTo>
                      <a:pt x="76181" y="59379"/>
                      <a:pt x="85268" y="64065"/>
                      <a:pt x="91212" y="70180"/>
                    </a:cubicBezTo>
                    <a:cubicBezTo>
                      <a:pt x="97155" y="76295"/>
                      <a:pt x="100184" y="83668"/>
                      <a:pt x="100184" y="92183"/>
                    </a:cubicBezTo>
                    <a:cubicBezTo>
                      <a:pt x="100184" y="99213"/>
                      <a:pt x="98127" y="105613"/>
                      <a:pt x="94012" y="111386"/>
                    </a:cubicBezTo>
                    <a:cubicBezTo>
                      <a:pt x="89897" y="117101"/>
                      <a:pt x="84182" y="121615"/>
                      <a:pt x="76810" y="124930"/>
                    </a:cubicBezTo>
                    <a:cubicBezTo>
                      <a:pt x="69437" y="128245"/>
                      <a:pt x="61094" y="129845"/>
                      <a:pt x="51721" y="129845"/>
                    </a:cubicBezTo>
                    <a:cubicBezTo>
                      <a:pt x="38862" y="129673"/>
                      <a:pt x="27889" y="126416"/>
                      <a:pt x="18917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1092960-7B3C-901B-5544-080AF85591EA}"/>
                  </a:ext>
                </a:extLst>
              </p:cNvPr>
              <p:cNvSpPr/>
              <p:nvPr/>
            </p:nvSpPr>
            <p:spPr>
              <a:xfrm>
                <a:off x="6225692" y="5775921"/>
                <a:ext cx="29946" cy="177907"/>
              </a:xfrm>
              <a:custGeom>
                <a:avLst/>
                <a:gdLst>
                  <a:gd name="connsiteX0" fmla="*/ 4401 w 29946"/>
                  <a:gd name="connsiteY0" fmla="*/ 25546 h 177907"/>
                  <a:gd name="connsiteX1" fmla="*/ 0 w 29946"/>
                  <a:gd name="connsiteY1" fmla="*/ 14974 h 177907"/>
                  <a:gd name="connsiteX2" fmla="*/ 4401 w 29946"/>
                  <a:gd name="connsiteY2" fmla="*/ 4401 h 177907"/>
                  <a:gd name="connsiteX3" fmla="*/ 14973 w 29946"/>
                  <a:gd name="connsiteY3" fmla="*/ 0 h 177907"/>
                  <a:gd name="connsiteX4" fmla="*/ 25546 w 29946"/>
                  <a:gd name="connsiteY4" fmla="*/ 4401 h 177907"/>
                  <a:gd name="connsiteX5" fmla="*/ 29947 w 29946"/>
                  <a:gd name="connsiteY5" fmla="*/ 14974 h 177907"/>
                  <a:gd name="connsiteX6" fmla="*/ 25660 w 29946"/>
                  <a:gd name="connsiteY6" fmla="*/ 25546 h 177907"/>
                  <a:gd name="connsiteX7" fmla="*/ 14973 w 29946"/>
                  <a:gd name="connsiteY7" fmla="*/ 29947 h 177907"/>
                  <a:gd name="connsiteX8" fmla="*/ 4401 w 29946"/>
                  <a:gd name="connsiteY8" fmla="*/ 25546 h 177907"/>
                  <a:gd name="connsiteX9" fmla="*/ 4629 w 29946"/>
                  <a:gd name="connsiteY9" fmla="*/ 56007 h 177907"/>
                  <a:gd name="connsiteX10" fmla="*/ 25261 w 29946"/>
                  <a:gd name="connsiteY10" fmla="*/ 56007 h 177907"/>
                  <a:gd name="connsiteX11" fmla="*/ 25261 w 29946"/>
                  <a:gd name="connsiteY11" fmla="*/ 177908 h 177907"/>
                  <a:gd name="connsiteX12" fmla="*/ 4629 w 29946"/>
                  <a:gd name="connsiteY12" fmla="*/ 177908 h 177907"/>
                  <a:gd name="connsiteX13" fmla="*/ 4629 w 29946"/>
                  <a:gd name="connsiteY13" fmla="*/ 56007 h 17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46" h="177907">
                    <a:moveTo>
                      <a:pt x="4401" y="25546"/>
                    </a:moveTo>
                    <a:cubicBezTo>
                      <a:pt x="1429" y="22574"/>
                      <a:pt x="0" y="19088"/>
                      <a:pt x="0" y="14974"/>
                    </a:cubicBezTo>
                    <a:cubicBezTo>
                      <a:pt x="0" y="10859"/>
                      <a:pt x="1486" y="7373"/>
                      <a:pt x="4401" y="4401"/>
                    </a:cubicBezTo>
                    <a:cubicBezTo>
                      <a:pt x="7373" y="1429"/>
                      <a:pt x="10859" y="0"/>
                      <a:pt x="14973" y="0"/>
                    </a:cubicBezTo>
                    <a:cubicBezTo>
                      <a:pt x="19088" y="0"/>
                      <a:pt x="22575" y="1486"/>
                      <a:pt x="25546" y="4401"/>
                    </a:cubicBezTo>
                    <a:cubicBezTo>
                      <a:pt x="28518" y="7373"/>
                      <a:pt x="29947" y="10859"/>
                      <a:pt x="29947" y="14974"/>
                    </a:cubicBezTo>
                    <a:cubicBezTo>
                      <a:pt x="29947" y="19088"/>
                      <a:pt x="28518" y="22574"/>
                      <a:pt x="25660" y="25546"/>
                    </a:cubicBezTo>
                    <a:cubicBezTo>
                      <a:pt x="22803" y="28518"/>
                      <a:pt x="19260" y="29947"/>
                      <a:pt x="14973" y="29947"/>
                    </a:cubicBezTo>
                    <a:cubicBezTo>
                      <a:pt x="10859" y="29947"/>
                      <a:pt x="7373" y="28518"/>
                      <a:pt x="4401" y="25546"/>
                    </a:cubicBezTo>
                    <a:close/>
                    <a:moveTo>
                      <a:pt x="4629" y="56007"/>
                    </a:moveTo>
                    <a:lnTo>
                      <a:pt x="25261" y="56007"/>
                    </a:lnTo>
                    <a:lnTo>
                      <a:pt x="25261" y="177908"/>
                    </a:lnTo>
                    <a:lnTo>
                      <a:pt x="4629" y="177908"/>
                    </a:lnTo>
                    <a:lnTo>
                      <a:pt x="4629" y="5600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9B38D33-B2CB-ACB4-656D-5A4C64F4FD4E}"/>
                  </a:ext>
                </a:extLst>
              </p:cNvPr>
              <p:cNvSpPr/>
              <p:nvPr/>
            </p:nvSpPr>
            <p:spPr>
              <a:xfrm>
                <a:off x="6274613" y="5828099"/>
                <a:ext cx="100183" cy="129844"/>
              </a:xfrm>
              <a:custGeom>
                <a:avLst/>
                <a:gdLst>
                  <a:gd name="connsiteX0" fmla="*/ 18916 w 100183"/>
                  <a:gd name="connsiteY0" fmla="*/ 119844 h 129844"/>
                  <a:gd name="connsiteX1" fmla="*/ 0 w 100183"/>
                  <a:gd name="connsiteY1" fmla="*/ 95498 h 129844"/>
                  <a:gd name="connsiteX2" fmla="*/ 18459 w 100183"/>
                  <a:gd name="connsiteY2" fmla="*/ 87383 h 129844"/>
                  <a:gd name="connsiteX3" fmla="*/ 32346 w 100183"/>
                  <a:gd name="connsiteY3" fmla="*/ 105099 h 129844"/>
                  <a:gd name="connsiteX4" fmla="*/ 51892 w 100183"/>
                  <a:gd name="connsiteY4" fmla="*/ 111271 h 129844"/>
                  <a:gd name="connsiteX5" fmla="*/ 71438 w 100183"/>
                  <a:gd name="connsiteY5" fmla="*/ 106128 h 129844"/>
                  <a:gd name="connsiteX6" fmla="*/ 79153 w 100183"/>
                  <a:gd name="connsiteY6" fmla="*/ 93612 h 129844"/>
                  <a:gd name="connsiteX7" fmla="*/ 73380 w 100183"/>
                  <a:gd name="connsiteY7" fmla="*/ 81839 h 129844"/>
                  <a:gd name="connsiteX8" fmla="*/ 53607 w 100183"/>
                  <a:gd name="connsiteY8" fmla="*/ 73724 h 129844"/>
                  <a:gd name="connsiteX9" fmla="*/ 36919 w 100183"/>
                  <a:gd name="connsiteY9" fmla="*/ 69552 h 129844"/>
                  <a:gd name="connsiteX10" fmla="*/ 13430 w 100183"/>
                  <a:gd name="connsiteY10" fmla="*/ 58007 h 129844"/>
                  <a:gd name="connsiteX11" fmla="*/ 3714 w 100183"/>
                  <a:gd name="connsiteY11" fmla="*/ 35890 h 129844"/>
                  <a:gd name="connsiteX12" fmla="*/ 10229 w 100183"/>
                  <a:gd name="connsiteY12" fmla="*/ 16459 h 129844"/>
                  <a:gd name="connsiteX13" fmla="*/ 27546 w 100183"/>
                  <a:gd name="connsiteY13" fmla="*/ 4172 h 129844"/>
                  <a:gd name="connsiteX14" fmla="*/ 51149 w 100183"/>
                  <a:gd name="connsiteY14" fmla="*/ 0 h 129844"/>
                  <a:gd name="connsiteX15" fmla="*/ 79781 w 100183"/>
                  <a:gd name="connsiteY15" fmla="*/ 7258 h 129844"/>
                  <a:gd name="connsiteX16" fmla="*/ 98069 w 100183"/>
                  <a:gd name="connsiteY16" fmla="*/ 27775 h 129844"/>
                  <a:gd name="connsiteX17" fmla="*/ 79610 w 100183"/>
                  <a:gd name="connsiteY17" fmla="*/ 35662 h 129844"/>
                  <a:gd name="connsiteX18" fmla="*/ 67665 w 100183"/>
                  <a:gd name="connsiteY18" fmla="*/ 22632 h 129844"/>
                  <a:gd name="connsiteX19" fmla="*/ 49835 w 100183"/>
                  <a:gd name="connsiteY19" fmla="*/ 18460 h 129844"/>
                  <a:gd name="connsiteX20" fmla="*/ 32518 w 100183"/>
                  <a:gd name="connsiteY20" fmla="*/ 23146 h 129844"/>
                  <a:gd name="connsiteX21" fmla="*/ 24746 w 100183"/>
                  <a:gd name="connsiteY21" fmla="*/ 35205 h 129844"/>
                  <a:gd name="connsiteX22" fmla="*/ 29775 w 100183"/>
                  <a:gd name="connsiteY22" fmla="*/ 45263 h 129844"/>
                  <a:gd name="connsiteX23" fmla="*/ 45891 w 100183"/>
                  <a:gd name="connsiteY23" fmla="*/ 51892 h 129844"/>
                  <a:gd name="connsiteX24" fmla="*/ 64065 w 100183"/>
                  <a:gd name="connsiteY24" fmla="*/ 56293 h 129844"/>
                  <a:gd name="connsiteX25" fmla="*/ 91211 w 100183"/>
                  <a:gd name="connsiteY25" fmla="*/ 70180 h 129844"/>
                  <a:gd name="connsiteX26" fmla="*/ 100183 w 100183"/>
                  <a:gd name="connsiteY26" fmla="*/ 92183 h 129844"/>
                  <a:gd name="connsiteX27" fmla="*/ 94011 w 100183"/>
                  <a:gd name="connsiteY27" fmla="*/ 111386 h 129844"/>
                  <a:gd name="connsiteX28" fmla="*/ 76809 w 100183"/>
                  <a:gd name="connsiteY28" fmla="*/ 124930 h 129844"/>
                  <a:gd name="connsiteX29" fmla="*/ 51720 w 100183"/>
                  <a:gd name="connsiteY29" fmla="*/ 129845 h 129844"/>
                  <a:gd name="connsiteX30" fmla="*/ 18916 w 100183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3" h="129844">
                    <a:moveTo>
                      <a:pt x="18916" y="119844"/>
                    </a:moveTo>
                    <a:cubicBezTo>
                      <a:pt x="9887" y="113271"/>
                      <a:pt x="3600" y="105156"/>
                      <a:pt x="0" y="95498"/>
                    </a:cubicBezTo>
                    <a:lnTo>
                      <a:pt x="18459" y="87383"/>
                    </a:lnTo>
                    <a:cubicBezTo>
                      <a:pt x="21717" y="95098"/>
                      <a:pt x="26346" y="100984"/>
                      <a:pt x="32346" y="105099"/>
                    </a:cubicBezTo>
                    <a:cubicBezTo>
                      <a:pt x="38347" y="109214"/>
                      <a:pt x="44863" y="111271"/>
                      <a:pt x="51892" y="111271"/>
                    </a:cubicBezTo>
                    <a:cubicBezTo>
                      <a:pt x="59779" y="111271"/>
                      <a:pt x="66294" y="109557"/>
                      <a:pt x="71438" y="106128"/>
                    </a:cubicBezTo>
                    <a:cubicBezTo>
                      <a:pt x="76580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0" y="81839"/>
                    </a:cubicBezTo>
                    <a:cubicBezTo>
                      <a:pt x="69551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0" y="58007"/>
                    </a:cubicBezTo>
                    <a:cubicBezTo>
                      <a:pt x="6915" y="52464"/>
                      <a:pt x="3714" y="45091"/>
                      <a:pt x="3714" y="35890"/>
                    </a:cubicBezTo>
                    <a:cubicBezTo>
                      <a:pt x="3714" y="28347"/>
                      <a:pt x="5886" y="21889"/>
                      <a:pt x="10229" y="16459"/>
                    </a:cubicBezTo>
                    <a:cubicBezTo>
                      <a:pt x="14573" y="11030"/>
                      <a:pt x="20345" y="6972"/>
                      <a:pt x="27546" y="4172"/>
                    </a:cubicBezTo>
                    <a:cubicBezTo>
                      <a:pt x="34747" y="1372"/>
                      <a:pt x="42634" y="0"/>
                      <a:pt x="51149" y="0"/>
                    </a:cubicBezTo>
                    <a:cubicBezTo>
                      <a:pt x="61607" y="0"/>
                      <a:pt x="71151" y="2401"/>
                      <a:pt x="79781" y="7258"/>
                    </a:cubicBezTo>
                    <a:cubicBezTo>
                      <a:pt x="88354" y="12116"/>
                      <a:pt x="94468" y="18917"/>
                      <a:pt x="98069" y="27775"/>
                    </a:cubicBezTo>
                    <a:lnTo>
                      <a:pt x="79610" y="35662"/>
                    </a:lnTo>
                    <a:cubicBezTo>
                      <a:pt x="76981" y="29775"/>
                      <a:pt x="73037" y="25432"/>
                      <a:pt x="67665" y="22632"/>
                    </a:cubicBezTo>
                    <a:cubicBezTo>
                      <a:pt x="62293" y="19831"/>
                      <a:pt x="56407" y="18460"/>
                      <a:pt x="49835" y="18460"/>
                    </a:cubicBezTo>
                    <a:cubicBezTo>
                      <a:pt x="43434" y="18460"/>
                      <a:pt x="37662" y="20003"/>
                      <a:pt x="32518" y="23146"/>
                    </a:cubicBezTo>
                    <a:cubicBezTo>
                      <a:pt x="27374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5" y="45263"/>
                    </a:cubicBezTo>
                    <a:cubicBezTo>
                      <a:pt x="33147" y="47720"/>
                      <a:pt x="38519" y="49949"/>
                      <a:pt x="45891" y="51892"/>
                    </a:cubicBezTo>
                    <a:lnTo>
                      <a:pt x="64065" y="56293"/>
                    </a:lnTo>
                    <a:cubicBezTo>
                      <a:pt x="76181" y="59379"/>
                      <a:pt x="85267" y="64065"/>
                      <a:pt x="91211" y="70180"/>
                    </a:cubicBezTo>
                    <a:cubicBezTo>
                      <a:pt x="97155" y="76295"/>
                      <a:pt x="100183" y="83668"/>
                      <a:pt x="100183" y="92183"/>
                    </a:cubicBezTo>
                    <a:cubicBezTo>
                      <a:pt x="100183" y="99213"/>
                      <a:pt x="98126" y="105613"/>
                      <a:pt x="94011" y="111386"/>
                    </a:cubicBezTo>
                    <a:cubicBezTo>
                      <a:pt x="89897" y="117101"/>
                      <a:pt x="84182" y="121615"/>
                      <a:pt x="76809" y="124930"/>
                    </a:cubicBezTo>
                    <a:cubicBezTo>
                      <a:pt x="69437" y="128245"/>
                      <a:pt x="61093" y="129845"/>
                      <a:pt x="51720" y="129845"/>
                    </a:cubicBezTo>
                    <a:cubicBezTo>
                      <a:pt x="38919" y="129673"/>
                      <a:pt x="27889" y="126416"/>
                      <a:pt x="18916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65AE0FC-4439-1A94-E919-C7852A57503F}"/>
                  </a:ext>
                </a:extLst>
              </p:cNvPr>
              <p:cNvSpPr/>
              <p:nvPr/>
            </p:nvSpPr>
            <p:spPr>
              <a:xfrm>
                <a:off x="6388398" y="5828099"/>
                <a:ext cx="100184" cy="129844"/>
              </a:xfrm>
              <a:custGeom>
                <a:avLst/>
                <a:gdLst>
                  <a:gd name="connsiteX0" fmla="*/ 18917 w 100184"/>
                  <a:gd name="connsiteY0" fmla="*/ 119844 h 129844"/>
                  <a:gd name="connsiteX1" fmla="*/ 0 w 100184"/>
                  <a:gd name="connsiteY1" fmla="*/ 95498 h 129844"/>
                  <a:gd name="connsiteX2" fmla="*/ 18460 w 100184"/>
                  <a:gd name="connsiteY2" fmla="*/ 87383 h 129844"/>
                  <a:gd name="connsiteX3" fmla="*/ 32347 w 100184"/>
                  <a:gd name="connsiteY3" fmla="*/ 105099 h 129844"/>
                  <a:gd name="connsiteX4" fmla="*/ 51893 w 100184"/>
                  <a:gd name="connsiteY4" fmla="*/ 111271 h 129844"/>
                  <a:gd name="connsiteX5" fmla="*/ 71438 w 100184"/>
                  <a:gd name="connsiteY5" fmla="*/ 106128 h 129844"/>
                  <a:gd name="connsiteX6" fmla="*/ 79153 w 100184"/>
                  <a:gd name="connsiteY6" fmla="*/ 93612 h 129844"/>
                  <a:gd name="connsiteX7" fmla="*/ 73381 w 100184"/>
                  <a:gd name="connsiteY7" fmla="*/ 81839 h 129844"/>
                  <a:gd name="connsiteX8" fmla="*/ 53607 w 100184"/>
                  <a:gd name="connsiteY8" fmla="*/ 73724 h 129844"/>
                  <a:gd name="connsiteX9" fmla="*/ 36919 w 100184"/>
                  <a:gd name="connsiteY9" fmla="*/ 69552 h 129844"/>
                  <a:gd name="connsiteX10" fmla="*/ 13431 w 100184"/>
                  <a:gd name="connsiteY10" fmla="*/ 58007 h 129844"/>
                  <a:gd name="connsiteX11" fmla="*/ 3715 w 100184"/>
                  <a:gd name="connsiteY11" fmla="*/ 35890 h 129844"/>
                  <a:gd name="connsiteX12" fmla="*/ 10230 w 100184"/>
                  <a:gd name="connsiteY12" fmla="*/ 16459 h 129844"/>
                  <a:gd name="connsiteX13" fmla="*/ 27547 w 100184"/>
                  <a:gd name="connsiteY13" fmla="*/ 4172 h 129844"/>
                  <a:gd name="connsiteX14" fmla="*/ 51150 w 100184"/>
                  <a:gd name="connsiteY14" fmla="*/ 0 h 129844"/>
                  <a:gd name="connsiteX15" fmla="*/ 79782 w 100184"/>
                  <a:gd name="connsiteY15" fmla="*/ 7258 h 129844"/>
                  <a:gd name="connsiteX16" fmla="*/ 98070 w 100184"/>
                  <a:gd name="connsiteY16" fmla="*/ 27775 h 129844"/>
                  <a:gd name="connsiteX17" fmla="*/ 79610 w 100184"/>
                  <a:gd name="connsiteY17" fmla="*/ 35662 h 129844"/>
                  <a:gd name="connsiteX18" fmla="*/ 67666 w 100184"/>
                  <a:gd name="connsiteY18" fmla="*/ 22632 h 129844"/>
                  <a:gd name="connsiteX19" fmla="*/ 49835 w 100184"/>
                  <a:gd name="connsiteY19" fmla="*/ 18460 h 129844"/>
                  <a:gd name="connsiteX20" fmla="*/ 32519 w 100184"/>
                  <a:gd name="connsiteY20" fmla="*/ 23146 h 129844"/>
                  <a:gd name="connsiteX21" fmla="*/ 24746 w 100184"/>
                  <a:gd name="connsiteY21" fmla="*/ 35205 h 129844"/>
                  <a:gd name="connsiteX22" fmla="*/ 29776 w 100184"/>
                  <a:gd name="connsiteY22" fmla="*/ 45263 h 129844"/>
                  <a:gd name="connsiteX23" fmla="*/ 45892 w 100184"/>
                  <a:gd name="connsiteY23" fmla="*/ 51892 h 129844"/>
                  <a:gd name="connsiteX24" fmla="*/ 64066 w 100184"/>
                  <a:gd name="connsiteY24" fmla="*/ 56293 h 129844"/>
                  <a:gd name="connsiteX25" fmla="*/ 91212 w 100184"/>
                  <a:gd name="connsiteY25" fmla="*/ 70180 h 129844"/>
                  <a:gd name="connsiteX26" fmla="*/ 100184 w 100184"/>
                  <a:gd name="connsiteY26" fmla="*/ 92183 h 129844"/>
                  <a:gd name="connsiteX27" fmla="*/ 94012 w 100184"/>
                  <a:gd name="connsiteY27" fmla="*/ 111386 h 129844"/>
                  <a:gd name="connsiteX28" fmla="*/ 76810 w 100184"/>
                  <a:gd name="connsiteY28" fmla="*/ 124930 h 129844"/>
                  <a:gd name="connsiteX29" fmla="*/ 51721 w 100184"/>
                  <a:gd name="connsiteY29" fmla="*/ 129845 h 129844"/>
                  <a:gd name="connsiteX30" fmla="*/ 18917 w 100184"/>
                  <a:gd name="connsiteY30" fmla="*/ 119844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184" h="129844">
                    <a:moveTo>
                      <a:pt x="18917" y="119844"/>
                    </a:moveTo>
                    <a:cubicBezTo>
                      <a:pt x="9888" y="113271"/>
                      <a:pt x="3600" y="105156"/>
                      <a:pt x="0" y="95498"/>
                    </a:cubicBezTo>
                    <a:lnTo>
                      <a:pt x="18460" y="87383"/>
                    </a:lnTo>
                    <a:cubicBezTo>
                      <a:pt x="21717" y="95098"/>
                      <a:pt x="26346" y="100984"/>
                      <a:pt x="32347" y="105099"/>
                    </a:cubicBezTo>
                    <a:cubicBezTo>
                      <a:pt x="38348" y="109214"/>
                      <a:pt x="44863" y="111271"/>
                      <a:pt x="51893" y="111271"/>
                    </a:cubicBezTo>
                    <a:cubicBezTo>
                      <a:pt x="59779" y="111271"/>
                      <a:pt x="66295" y="109557"/>
                      <a:pt x="71438" y="106128"/>
                    </a:cubicBezTo>
                    <a:cubicBezTo>
                      <a:pt x="76581" y="102699"/>
                      <a:pt x="79153" y="98527"/>
                      <a:pt x="79153" y="93612"/>
                    </a:cubicBezTo>
                    <a:cubicBezTo>
                      <a:pt x="79153" y="88869"/>
                      <a:pt x="77210" y="84925"/>
                      <a:pt x="73381" y="81839"/>
                    </a:cubicBezTo>
                    <a:cubicBezTo>
                      <a:pt x="69552" y="78753"/>
                      <a:pt x="62922" y="76010"/>
                      <a:pt x="53607" y="73724"/>
                    </a:cubicBezTo>
                    <a:lnTo>
                      <a:pt x="36919" y="69552"/>
                    </a:lnTo>
                    <a:cubicBezTo>
                      <a:pt x="27718" y="67437"/>
                      <a:pt x="19945" y="63551"/>
                      <a:pt x="13431" y="58007"/>
                    </a:cubicBezTo>
                    <a:cubicBezTo>
                      <a:pt x="6916" y="52464"/>
                      <a:pt x="3715" y="45091"/>
                      <a:pt x="3715" y="35890"/>
                    </a:cubicBezTo>
                    <a:cubicBezTo>
                      <a:pt x="3715" y="28347"/>
                      <a:pt x="5887" y="21889"/>
                      <a:pt x="10230" y="16459"/>
                    </a:cubicBezTo>
                    <a:cubicBezTo>
                      <a:pt x="14574" y="11030"/>
                      <a:pt x="20346" y="6972"/>
                      <a:pt x="27547" y="4172"/>
                    </a:cubicBezTo>
                    <a:cubicBezTo>
                      <a:pt x="34748" y="1372"/>
                      <a:pt x="42634" y="0"/>
                      <a:pt x="51150" y="0"/>
                    </a:cubicBezTo>
                    <a:cubicBezTo>
                      <a:pt x="61608" y="0"/>
                      <a:pt x="71152" y="2401"/>
                      <a:pt x="79782" y="7258"/>
                    </a:cubicBezTo>
                    <a:cubicBezTo>
                      <a:pt x="88354" y="12116"/>
                      <a:pt x="94469" y="18917"/>
                      <a:pt x="98070" y="27775"/>
                    </a:cubicBezTo>
                    <a:lnTo>
                      <a:pt x="79610" y="35662"/>
                    </a:lnTo>
                    <a:cubicBezTo>
                      <a:pt x="76982" y="29775"/>
                      <a:pt x="73038" y="25432"/>
                      <a:pt x="67666" y="22632"/>
                    </a:cubicBezTo>
                    <a:cubicBezTo>
                      <a:pt x="62294" y="19831"/>
                      <a:pt x="56407" y="18460"/>
                      <a:pt x="49835" y="18460"/>
                    </a:cubicBezTo>
                    <a:cubicBezTo>
                      <a:pt x="43435" y="18460"/>
                      <a:pt x="37662" y="20003"/>
                      <a:pt x="32519" y="23146"/>
                    </a:cubicBezTo>
                    <a:cubicBezTo>
                      <a:pt x="27375" y="26232"/>
                      <a:pt x="24746" y="30290"/>
                      <a:pt x="24746" y="35205"/>
                    </a:cubicBezTo>
                    <a:cubicBezTo>
                      <a:pt x="24746" y="39491"/>
                      <a:pt x="26403" y="42806"/>
                      <a:pt x="29776" y="45263"/>
                    </a:cubicBezTo>
                    <a:cubicBezTo>
                      <a:pt x="33147" y="47720"/>
                      <a:pt x="38519" y="49949"/>
                      <a:pt x="45892" y="51892"/>
                    </a:cubicBezTo>
                    <a:lnTo>
                      <a:pt x="64066" y="56293"/>
                    </a:lnTo>
                    <a:cubicBezTo>
                      <a:pt x="76181" y="59379"/>
                      <a:pt x="85268" y="64065"/>
                      <a:pt x="91212" y="70180"/>
                    </a:cubicBezTo>
                    <a:cubicBezTo>
                      <a:pt x="97155" y="76295"/>
                      <a:pt x="100184" y="83668"/>
                      <a:pt x="100184" y="92183"/>
                    </a:cubicBezTo>
                    <a:cubicBezTo>
                      <a:pt x="100184" y="99213"/>
                      <a:pt x="98127" y="105613"/>
                      <a:pt x="94012" y="111386"/>
                    </a:cubicBezTo>
                    <a:cubicBezTo>
                      <a:pt x="89898" y="117101"/>
                      <a:pt x="84183" y="121615"/>
                      <a:pt x="76810" y="124930"/>
                    </a:cubicBezTo>
                    <a:cubicBezTo>
                      <a:pt x="69437" y="128245"/>
                      <a:pt x="61094" y="129845"/>
                      <a:pt x="51721" y="129845"/>
                    </a:cubicBezTo>
                    <a:cubicBezTo>
                      <a:pt x="38919" y="129673"/>
                      <a:pt x="27946" y="126416"/>
                      <a:pt x="18917" y="119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F56E0BF-9AA7-6297-14B7-B76AF4EEAC94}"/>
                  </a:ext>
                </a:extLst>
              </p:cNvPr>
              <p:cNvSpPr/>
              <p:nvPr/>
            </p:nvSpPr>
            <p:spPr>
              <a:xfrm>
                <a:off x="6505213" y="5828042"/>
                <a:ext cx="106984" cy="129844"/>
              </a:xfrm>
              <a:custGeom>
                <a:avLst/>
                <a:gdLst>
                  <a:gd name="connsiteX0" fmla="*/ 22688 w 106984"/>
                  <a:gd name="connsiteY0" fmla="*/ 124473 h 129844"/>
                  <a:gd name="connsiteX1" fmla="*/ 6000 w 106984"/>
                  <a:gd name="connsiteY1" fmla="*/ 109728 h 129844"/>
                  <a:gd name="connsiteX2" fmla="*/ 0 w 106984"/>
                  <a:gd name="connsiteY2" fmla="*/ 88468 h 129844"/>
                  <a:gd name="connsiteX3" fmla="*/ 14630 w 106984"/>
                  <a:gd name="connsiteY3" fmla="*/ 58236 h 129844"/>
                  <a:gd name="connsiteX4" fmla="*/ 52121 w 106984"/>
                  <a:gd name="connsiteY4" fmla="*/ 47434 h 129844"/>
                  <a:gd name="connsiteX5" fmla="*/ 72523 w 106984"/>
                  <a:gd name="connsiteY5" fmla="*/ 49892 h 129844"/>
                  <a:gd name="connsiteX6" fmla="*/ 87039 w 106984"/>
                  <a:gd name="connsiteY6" fmla="*/ 55321 h 129844"/>
                  <a:gd name="connsiteX7" fmla="*/ 87039 w 106984"/>
                  <a:gd name="connsiteY7" fmla="*/ 48920 h 129844"/>
                  <a:gd name="connsiteX8" fmla="*/ 82467 w 106984"/>
                  <a:gd name="connsiteY8" fmla="*/ 33090 h 129844"/>
                  <a:gd name="connsiteX9" fmla="*/ 70294 w 106984"/>
                  <a:gd name="connsiteY9" fmla="*/ 22288 h 129844"/>
                  <a:gd name="connsiteX10" fmla="*/ 53835 w 106984"/>
                  <a:gd name="connsiteY10" fmla="*/ 18459 h 129844"/>
                  <a:gd name="connsiteX11" fmla="*/ 21888 w 106984"/>
                  <a:gd name="connsiteY11" fmla="*/ 35433 h 129844"/>
                  <a:gd name="connsiteX12" fmla="*/ 4458 w 106984"/>
                  <a:gd name="connsiteY12" fmla="*/ 23889 h 129844"/>
                  <a:gd name="connsiteX13" fmla="*/ 24631 w 106984"/>
                  <a:gd name="connsiteY13" fmla="*/ 6286 h 129844"/>
                  <a:gd name="connsiteX14" fmla="*/ 52921 w 106984"/>
                  <a:gd name="connsiteY14" fmla="*/ 0 h 129844"/>
                  <a:gd name="connsiteX15" fmla="*/ 92468 w 106984"/>
                  <a:gd name="connsiteY15" fmla="*/ 13545 h 129844"/>
                  <a:gd name="connsiteX16" fmla="*/ 106985 w 106984"/>
                  <a:gd name="connsiteY16" fmla="*/ 49949 h 129844"/>
                  <a:gd name="connsiteX17" fmla="*/ 106985 w 106984"/>
                  <a:gd name="connsiteY17" fmla="*/ 125901 h 129844"/>
                  <a:gd name="connsiteX18" fmla="*/ 87097 w 106984"/>
                  <a:gd name="connsiteY18" fmla="*/ 125901 h 129844"/>
                  <a:gd name="connsiteX19" fmla="*/ 87097 w 106984"/>
                  <a:gd name="connsiteY19" fmla="*/ 107956 h 129844"/>
                  <a:gd name="connsiteX20" fmla="*/ 86125 w 106984"/>
                  <a:gd name="connsiteY20" fmla="*/ 107956 h 129844"/>
                  <a:gd name="connsiteX21" fmla="*/ 70123 w 106984"/>
                  <a:gd name="connsiteY21" fmla="*/ 123558 h 129844"/>
                  <a:gd name="connsiteX22" fmla="*/ 46748 w 106984"/>
                  <a:gd name="connsiteY22" fmla="*/ 129845 h 129844"/>
                  <a:gd name="connsiteX23" fmla="*/ 22688 w 106984"/>
                  <a:gd name="connsiteY23" fmla="*/ 124473 h 129844"/>
                  <a:gd name="connsiteX24" fmla="*/ 67037 w 106984"/>
                  <a:gd name="connsiteY24" fmla="*/ 106127 h 129844"/>
                  <a:gd name="connsiteX25" fmla="*/ 81439 w 106984"/>
                  <a:gd name="connsiteY25" fmla="*/ 92126 h 129844"/>
                  <a:gd name="connsiteX26" fmla="*/ 86982 w 106984"/>
                  <a:gd name="connsiteY26" fmla="*/ 72980 h 129844"/>
                  <a:gd name="connsiteX27" fmla="*/ 55264 w 106984"/>
                  <a:gd name="connsiteY27" fmla="*/ 64122 h 129844"/>
                  <a:gd name="connsiteX28" fmla="*/ 30575 w 106984"/>
                  <a:gd name="connsiteY28" fmla="*/ 71151 h 129844"/>
                  <a:gd name="connsiteX29" fmla="*/ 21374 w 106984"/>
                  <a:gd name="connsiteY29" fmla="*/ 88982 h 129844"/>
                  <a:gd name="connsiteX30" fmla="*/ 29490 w 106984"/>
                  <a:gd name="connsiteY30" fmla="*/ 105099 h 129844"/>
                  <a:gd name="connsiteX31" fmla="*/ 48406 w 106984"/>
                  <a:gd name="connsiteY31" fmla="*/ 111385 h 129844"/>
                  <a:gd name="connsiteX32" fmla="*/ 67037 w 106984"/>
                  <a:gd name="connsiteY32" fmla="*/ 106127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6984" h="129844">
                    <a:moveTo>
                      <a:pt x="22688" y="124473"/>
                    </a:moveTo>
                    <a:cubicBezTo>
                      <a:pt x="15545" y="120929"/>
                      <a:pt x="10001" y="116014"/>
                      <a:pt x="6000" y="109728"/>
                    </a:cubicBezTo>
                    <a:cubicBezTo>
                      <a:pt x="2000" y="103441"/>
                      <a:pt x="0" y="96355"/>
                      <a:pt x="0" y="88468"/>
                    </a:cubicBezTo>
                    <a:cubicBezTo>
                      <a:pt x="0" y="75552"/>
                      <a:pt x="4858" y="65436"/>
                      <a:pt x="14630" y="58236"/>
                    </a:cubicBezTo>
                    <a:cubicBezTo>
                      <a:pt x="24403" y="51035"/>
                      <a:pt x="36861" y="47434"/>
                      <a:pt x="52121" y="47434"/>
                    </a:cubicBezTo>
                    <a:cubicBezTo>
                      <a:pt x="59664" y="47434"/>
                      <a:pt x="66465" y="48234"/>
                      <a:pt x="72523" y="49892"/>
                    </a:cubicBezTo>
                    <a:cubicBezTo>
                      <a:pt x="78581" y="51549"/>
                      <a:pt x="83439" y="53321"/>
                      <a:pt x="87039" y="55321"/>
                    </a:cubicBezTo>
                    <a:lnTo>
                      <a:pt x="87039" y="48920"/>
                    </a:lnTo>
                    <a:cubicBezTo>
                      <a:pt x="87039" y="43034"/>
                      <a:pt x="85496" y="37719"/>
                      <a:pt x="82467" y="33090"/>
                    </a:cubicBezTo>
                    <a:cubicBezTo>
                      <a:pt x="79439" y="28403"/>
                      <a:pt x="75381" y="24803"/>
                      <a:pt x="70294" y="22288"/>
                    </a:cubicBezTo>
                    <a:cubicBezTo>
                      <a:pt x="65208" y="19774"/>
                      <a:pt x="59721" y="18459"/>
                      <a:pt x="53835" y="18459"/>
                    </a:cubicBezTo>
                    <a:cubicBezTo>
                      <a:pt x="39891" y="18459"/>
                      <a:pt x="29261" y="24117"/>
                      <a:pt x="21888" y="35433"/>
                    </a:cubicBezTo>
                    <a:lnTo>
                      <a:pt x="4458" y="23889"/>
                    </a:lnTo>
                    <a:cubicBezTo>
                      <a:pt x="9544" y="16345"/>
                      <a:pt x="16230" y="10515"/>
                      <a:pt x="24631" y="6286"/>
                    </a:cubicBezTo>
                    <a:cubicBezTo>
                      <a:pt x="32976" y="2115"/>
                      <a:pt x="42405" y="0"/>
                      <a:pt x="52921" y="0"/>
                    </a:cubicBezTo>
                    <a:cubicBezTo>
                      <a:pt x="69608" y="0"/>
                      <a:pt x="82810" y="4515"/>
                      <a:pt x="92468" y="13545"/>
                    </a:cubicBezTo>
                    <a:cubicBezTo>
                      <a:pt x="102127" y="22574"/>
                      <a:pt x="106985" y="34690"/>
                      <a:pt x="106985" y="49949"/>
                    </a:cubicBezTo>
                    <a:lnTo>
                      <a:pt x="106985" y="125901"/>
                    </a:lnTo>
                    <a:lnTo>
                      <a:pt x="87097" y="125901"/>
                    </a:lnTo>
                    <a:lnTo>
                      <a:pt x="87097" y="107956"/>
                    </a:lnTo>
                    <a:lnTo>
                      <a:pt x="86125" y="107956"/>
                    </a:lnTo>
                    <a:cubicBezTo>
                      <a:pt x="82182" y="114186"/>
                      <a:pt x="76866" y="119386"/>
                      <a:pt x="70123" y="123558"/>
                    </a:cubicBezTo>
                    <a:cubicBezTo>
                      <a:pt x="63379" y="127730"/>
                      <a:pt x="55607" y="129845"/>
                      <a:pt x="46748" y="129845"/>
                    </a:cubicBezTo>
                    <a:cubicBezTo>
                      <a:pt x="37776" y="129730"/>
                      <a:pt x="29775" y="127959"/>
                      <a:pt x="22688" y="124473"/>
                    </a:cubicBezTo>
                    <a:close/>
                    <a:moveTo>
                      <a:pt x="67037" y="106127"/>
                    </a:moveTo>
                    <a:cubicBezTo>
                      <a:pt x="72923" y="102698"/>
                      <a:pt x="77724" y="98012"/>
                      <a:pt x="81439" y="92126"/>
                    </a:cubicBezTo>
                    <a:cubicBezTo>
                      <a:pt x="85154" y="86239"/>
                      <a:pt x="86982" y="79838"/>
                      <a:pt x="86982" y="72980"/>
                    </a:cubicBezTo>
                    <a:cubicBezTo>
                      <a:pt x="77781" y="67094"/>
                      <a:pt x="67208" y="64122"/>
                      <a:pt x="55264" y="64122"/>
                    </a:cubicBezTo>
                    <a:cubicBezTo>
                      <a:pt x="44920" y="64122"/>
                      <a:pt x="36690" y="66465"/>
                      <a:pt x="30575" y="71151"/>
                    </a:cubicBezTo>
                    <a:cubicBezTo>
                      <a:pt x="24403" y="75838"/>
                      <a:pt x="21374" y="81782"/>
                      <a:pt x="21374" y="88982"/>
                    </a:cubicBezTo>
                    <a:cubicBezTo>
                      <a:pt x="21374" y="95555"/>
                      <a:pt x="24060" y="100927"/>
                      <a:pt x="29490" y="105099"/>
                    </a:cubicBezTo>
                    <a:cubicBezTo>
                      <a:pt x="34919" y="109271"/>
                      <a:pt x="41205" y="111385"/>
                      <a:pt x="48406" y="111385"/>
                    </a:cubicBezTo>
                    <a:cubicBezTo>
                      <a:pt x="54921" y="111328"/>
                      <a:pt x="61150" y="109614"/>
                      <a:pt x="67037" y="106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5A3D8B5-EE50-943D-56EF-083EA10EA94A}"/>
                  </a:ext>
                </a:extLst>
              </p:cNvPr>
              <p:cNvSpPr/>
              <p:nvPr/>
            </p:nvSpPr>
            <p:spPr>
              <a:xfrm>
                <a:off x="6639630" y="5831929"/>
                <a:ext cx="106413" cy="125844"/>
              </a:xfrm>
              <a:custGeom>
                <a:avLst/>
                <a:gdLst>
                  <a:gd name="connsiteX0" fmla="*/ 11658 w 106413"/>
                  <a:gd name="connsiteY0" fmla="*/ 112814 h 125844"/>
                  <a:gd name="connsiteX1" fmla="*/ 0 w 106413"/>
                  <a:gd name="connsiteY1" fmla="*/ 76695 h 125844"/>
                  <a:gd name="connsiteX2" fmla="*/ 0 w 106413"/>
                  <a:gd name="connsiteY2" fmla="*/ 0 h 125844"/>
                  <a:gd name="connsiteX3" fmla="*/ 20916 w 106413"/>
                  <a:gd name="connsiteY3" fmla="*/ 0 h 125844"/>
                  <a:gd name="connsiteX4" fmla="*/ 20916 w 106413"/>
                  <a:gd name="connsiteY4" fmla="*/ 73266 h 125844"/>
                  <a:gd name="connsiteX5" fmla="*/ 51149 w 106413"/>
                  <a:gd name="connsiteY5" fmla="*/ 106927 h 125844"/>
                  <a:gd name="connsiteX6" fmla="*/ 69209 w 106413"/>
                  <a:gd name="connsiteY6" fmla="*/ 101270 h 125844"/>
                  <a:gd name="connsiteX7" fmla="*/ 81496 w 106413"/>
                  <a:gd name="connsiteY7" fmla="*/ 86525 h 125844"/>
                  <a:gd name="connsiteX8" fmla="*/ 85782 w 106413"/>
                  <a:gd name="connsiteY8" fmla="*/ 67380 h 125844"/>
                  <a:gd name="connsiteX9" fmla="*/ 85782 w 106413"/>
                  <a:gd name="connsiteY9" fmla="*/ 0 h 125844"/>
                  <a:gd name="connsiteX10" fmla="*/ 106413 w 106413"/>
                  <a:gd name="connsiteY10" fmla="*/ 0 h 125844"/>
                  <a:gd name="connsiteX11" fmla="*/ 106413 w 106413"/>
                  <a:gd name="connsiteY11" fmla="*/ 121901 h 125844"/>
                  <a:gd name="connsiteX12" fmla="*/ 86753 w 106413"/>
                  <a:gd name="connsiteY12" fmla="*/ 121901 h 125844"/>
                  <a:gd name="connsiteX13" fmla="*/ 86753 w 106413"/>
                  <a:gd name="connsiteY13" fmla="*/ 103727 h 125844"/>
                  <a:gd name="connsiteX14" fmla="*/ 85782 w 106413"/>
                  <a:gd name="connsiteY14" fmla="*/ 103727 h 125844"/>
                  <a:gd name="connsiteX15" fmla="*/ 69437 w 106413"/>
                  <a:gd name="connsiteY15" fmla="*/ 119443 h 125844"/>
                  <a:gd name="connsiteX16" fmla="*/ 45948 w 106413"/>
                  <a:gd name="connsiteY16" fmla="*/ 125844 h 125844"/>
                  <a:gd name="connsiteX17" fmla="*/ 11658 w 106413"/>
                  <a:gd name="connsiteY17" fmla="*/ 112814 h 12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413" h="125844">
                    <a:moveTo>
                      <a:pt x="11658" y="112814"/>
                    </a:moveTo>
                    <a:cubicBezTo>
                      <a:pt x="3886" y="104127"/>
                      <a:pt x="0" y="92069"/>
                      <a:pt x="0" y="76695"/>
                    </a:cubicBezTo>
                    <a:lnTo>
                      <a:pt x="0" y="0"/>
                    </a:lnTo>
                    <a:lnTo>
                      <a:pt x="20916" y="0"/>
                    </a:lnTo>
                    <a:lnTo>
                      <a:pt x="20916" y="73266"/>
                    </a:lnTo>
                    <a:cubicBezTo>
                      <a:pt x="20916" y="95726"/>
                      <a:pt x="30975" y="106927"/>
                      <a:pt x="51149" y="106927"/>
                    </a:cubicBezTo>
                    <a:cubicBezTo>
                      <a:pt x="57893" y="106927"/>
                      <a:pt x="63893" y="105042"/>
                      <a:pt x="69209" y="101270"/>
                    </a:cubicBezTo>
                    <a:cubicBezTo>
                      <a:pt x="74523" y="97498"/>
                      <a:pt x="78638" y="92583"/>
                      <a:pt x="81496" y="86525"/>
                    </a:cubicBezTo>
                    <a:cubicBezTo>
                      <a:pt x="84353" y="80467"/>
                      <a:pt x="85782" y="74066"/>
                      <a:pt x="85782" y="67380"/>
                    </a:cubicBezTo>
                    <a:lnTo>
                      <a:pt x="85782" y="0"/>
                    </a:lnTo>
                    <a:lnTo>
                      <a:pt x="106413" y="0"/>
                    </a:lnTo>
                    <a:lnTo>
                      <a:pt x="106413" y="121901"/>
                    </a:lnTo>
                    <a:lnTo>
                      <a:pt x="86753" y="121901"/>
                    </a:lnTo>
                    <a:lnTo>
                      <a:pt x="86753" y="103727"/>
                    </a:lnTo>
                    <a:lnTo>
                      <a:pt x="85782" y="103727"/>
                    </a:lnTo>
                    <a:cubicBezTo>
                      <a:pt x="82182" y="109957"/>
                      <a:pt x="76752" y="115214"/>
                      <a:pt x="69437" y="119443"/>
                    </a:cubicBezTo>
                    <a:cubicBezTo>
                      <a:pt x="62122" y="123730"/>
                      <a:pt x="54350" y="125844"/>
                      <a:pt x="45948" y="125844"/>
                    </a:cubicBezTo>
                    <a:cubicBezTo>
                      <a:pt x="30860" y="125844"/>
                      <a:pt x="19430" y="121501"/>
                      <a:pt x="11658" y="1128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9FC25A8-8072-C2C2-B3A8-BAD2685F1952}"/>
                  </a:ext>
                </a:extLst>
              </p:cNvPr>
              <p:cNvSpPr/>
              <p:nvPr/>
            </p:nvSpPr>
            <p:spPr>
              <a:xfrm>
                <a:off x="6768674" y="5827985"/>
                <a:ext cx="120700" cy="182937"/>
              </a:xfrm>
              <a:custGeom>
                <a:avLst/>
                <a:gdLst>
                  <a:gd name="connsiteX0" fmla="*/ 24289 w 120700"/>
                  <a:gd name="connsiteY0" fmla="*/ 172307 h 182937"/>
                  <a:gd name="connsiteX1" fmla="*/ 5372 w 120700"/>
                  <a:gd name="connsiteY1" fmla="*/ 147733 h 182937"/>
                  <a:gd name="connsiteX2" fmla="*/ 24803 w 120700"/>
                  <a:gd name="connsiteY2" fmla="*/ 139617 h 182937"/>
                  <a:gd name="connsiteX3" fmla="*/ 37948 w 120700"/>
                  <a:gd name="connsiteY3" fmla="*/ 157220 h 182937"/>
                  <a:gd name="connsiteX4" fmla="*/ 60464 w 120700"/>
                  <a:gd name="connsiteY4" fmla="*/ 163963 h 182937"/>
                  <a:gd name="connsiteX5" fmla="*/ 90354 w 120700"/>
                  <a:gd name="connsiteY5" fmla="*/ 152705 h 182937"/>
                  <a:gd name="connsiteX6" fmla="*/ 100813 w 120700"/>
                  <a:gd name="connsiteY6" fmla="*/ 121215 h 182937"/>
                  <a:gd name="connsiteX7" fmla="*/ 100813 w 120700"/>
                  <a:gd name="connsiteY7" fmla="*/ 108185 h 182937"/>
                  <a:gd name="connsiteX8" fmla="*/ 99841 w 120700"/>
                  <a:gd name="connsiteY8" fmla="*/ 108185 h 182937"/>
                  <a:gd name="connsiteX9" fmla="*/ 82868 w 120700"/>
                  <a:gd name="connsiteY9" fmla="*/ 123672 h 182937"/>
                  <a:gd name="connsiteX10" fmla="*/ 57779 w 120700"/>
                  <a:gd name="connsiteY10" fmla="*/ 129845 h 182937"/>
                  <a:gd name="connsiteX11" fmla="*/ 29032 w 120700"/>
                  <a:gd name="connsiteY11" fmla="*/ 121444 h 182937"/>
                  <a:gd name="connsiteX12" fmla="*/ 7887 w 120700"/>
                  <a:gd name="connsiteY12" fmla="*/ 98241 h 182937"/>
                  <a:gd name="connsiteX13" fmla="*/ 0 w 120700"/>
                  <a:gd name="connsiteY13" fmla="*/ 64922 h 182937"/>
                  <a:gd name="connsiteX14" fmla="*/ 7887 w 120700"/>
                  <a:gd name="connsiteY14" fmla="*/ 31604 h 182937"/>
                  <a:gd name="connsiteX15" fmla="*/ 29032 w 120700"/>
                  <a:gd name="connsiteY15" fmla="*/ 8401 h 182937"/>
                  <a:gd name="connsiteX16" fmla="*/ 57779 w 120700"/>
                  <a:gd name="connsiteY16" fmla="*/ 0 h 182937"/>
                  <a:gd name="connsiteX17" fmla="*/ 82868 w 120700"/>
                  <a:gd name="connsiteY17" fmla="*/ 6172 h 182937"/>
                  <a:gd name="connsiteX18" fmla="*/ 99841 w 120700"/>
                  <a:gd name="connsiteY18" fmla="*/ 21660 h 182937"/>
                  <a:gd name="connsiteX19" fmla="*/ 100813 w 120700"/>
                  <a:gd name="connsiteY19" fmla="*/ 21660 h 182937"/>
                  <a:gd name="connsiteX20" fmla="*/ 100813 w 120700"/>
                  <a:gd name="connsiteY20" fmla="*/ 3943 h 182937"/>
                  <a:gd name="connsiteX21" fmla="*/ 120701 w 120700"/>
                  <a:gd name="connsiteY21" fmla="*/ 3943 h 182937"/>
                  <a:gd name="connsiteX22" fmla="*/ 120701 w 120700"/>
                  <a:gd name="connsiteY22" fmla="*/ 120929 h 182937"/>
                  <a:gd name="connsiteX23" fmla="*/ 112814 w 120700"/>
                  <a:gd name="connsiteY23" fmla="*/ 155105 h 182937"/>
                  <a:gd name="connsiteX24" fmla="*/ 91326 w 120700"/>
                  <a:gd name="connsiteY24" fmla="*/ 176022 h 182937"/>
                  <a:gd name="connsiteX25" fmla="*/ 60464 w 120700"/>
                  <a:gd name="connsiteY25" fmla="*/ 182937 h 182937"/>
                  <a:gd name="connsiteX26" fmla="*/ 24289 w 120700"/>
                  <a:gd name="connsiteY26" fmla="*/ 172307 h 182937"/>
                  <a:gd name="connsiteX27" fmla="*/ 80810 w 120700"/>
                  <a:gd name="connsiteY27" fmla="*/ 105327 h 182937"/>
                  <a:gd name="connsiteX28" fmla="*/ 95440 w 120700"/>
                  <a:gd name="connsiteY28" fmla="*/ 89382 h 182937"/>
                  <a:gd name="connsiteX29" fmla="*/ 100984 w 120700"/>
                  <a:gd name="connsiteY29" fmla="*/ 64922 h 182937"/>
                  <a:gd name="connsiteX30" fmla="*/ 95440 w 120700"/>
                  <a:gd name="connsiteY30" fmla="*/ 40348 h 182937"/>
                  <a:gd name="connsiteX31" fmla="*/ 80810 w 120700"/>
                  <a:gd name="connsiteY31" fmla="*/ 24403 h 182937"/>
                  <a:gd name="connsiteX32" fmla="*/ 60922 w 120700"/>
                  <a:gd name="connsiteY32" fmla="*/ 18974 h 182937"/>
                  <a:gd name="connsiteX33" fmla="*/ 41034 w 120700"/>
                  <a:gd name="connsiteY33" fmla="*/ 24517 h 182937"/>
                  <a:gd name="connsiteX34" fmla="*/ 26403 w 120700"/>
                  <a:gd name="connsiteY34" fmla="*/ 40462 h 182937"/>
                  <a:gd name="connsiteX35" fmla="*/ 20860 w 120700"/>
                  <a:gd name="connsiteY35" fmla="*/ 64922 h 182937"/>
                  <a:gd name="connsiteX36" fmla="*/ 26403 w 120700"/>
                  <a:gd name="connsiteY36" fmla="*/ 89382 h 182937"/>
                  <a:gd name="connsiteX37" fmla="*/ 41034 w 120700"/>
                  <a:gd name="connsiteY37" fmla="*/ 105327 h 182937"/>
                  <a:gd name="connsiteX38" fmla="*/ 60922 w 120700"/>
                  <a:gd name="connsiteY38" fmla="*/ 110871 h 182937"/>
                  <a:gd name="connsiteX39" fmla="*/ 80810 w 120700"/>
                  <a:gd name="connsiteY39" fmla="*/ 105327 h 182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0700" h="182937">
                    <a:moveTo>
                      <a:pt x="24289" y="172307"/>
                    </a:moveTo>
                    <a:cubicBezTo>
                      <a:pt x="14973" y="165278"/>
                      <a:pt x="8630" y="157048"/>
                      <a:pt x="5372" y="147733"/>
                    </a:cubicBezTo>
                    <a:lnTo>
                      <a:pt x="24803" y="139617"/>
                    </a:lnTo>
                    <a:cubicBezTo>
                      <a:pt x="27261" y="146818"/>
                      <a:pt x="31661" y="152705"/>
                      <a:pt x="37948" y="157220"/>
                    </a:cubicBezTo>
                    <a:cubicBezTo>
                      <a:pt x="44234" y="161734"/>
                      <a:pt x="51778" y="163963"/>
                      <a:pt x="60464" y="163963"/>
                    </a:cubicBezTo>
                    <a:cubicBezTo>
                      <a:pt x="73380" y="163963"/>
                      <a:pt x="83382" y="160191"/>
                      <a:pt x="90354" y="152705"/>
                    </a:cubicBezTo>
                    <a:cubicBezTo>
                      <a:pt x="97327" y="145218"/>
                      <a:pt x="100813" y="134703"/>
                      <a:pt x="100813" y="121215"/>
                    </a:cubicBezTo>
                    <a:lnTo>
                      <a:pt x="100813" y="108185"/>
                    </a:lnTo>
                    <a:lnTo>
                      <a:pt x="99841" y="108185"/>
                    </a:lnTo>
                    <a:cubicBezTo>
                      <a:pt x="95898" y="114414"/>
                      <a:pt x="90240" y="119558"/>
                      <a:pt x="82868" y="123672"/>
                    </a:cubicBezTo>
                    <a:cubicBezTo>
                      <a:pt x="75495" y="127787"/>
                      <a:pt x="67151" y="129845"/>
                      <a:pt x="57779" y="129845"/>
                    </a:cubicBezTo>
                    <a:cubicBezTo>
                      <a:pt x="47435" y="129845"/>
                      <a:pt x="37890" y="127044"/>
                      <a:pt x="29032" y="121444"/>
                    </a:cubicBezTo>
                    <a:cubicBezTo>
                      <a:pt x="20174" y="115843"/>
                      <a:pt x="13145" y="108128"/>
                      <a:pt x="7887" y="98241"/>
                    </a:cubicBezTo>
                    <a:cubicBezTo>
                      <a:pt x="2629" y="88354"/>
                      <a:pt x="0" y="77267"/>
                      <a:pt x="0" y="64922"/>
                    </a:cubicBezTo>
                    <a:cubicBezTo>
                      <a:pt x="0" y="52578"/>
                      <a:pt x="2629" y="41491"/>
                      <a:pt x="7887" y="31604"/>
                    </a:cubicBezTo>
                    <a:cubicBezTo>
                      <a:pt x="13145" y="21717"/>
                      <a:pt x="20174" y="14001"/>
                      <a:pt x="29032" y="8401"/>
                    </a:cubicBezTo>
                    <a:cubicBezTo>
                      <a:pt x="37890" y="2800"/>
                      <a:pt x="47492" y="0"/>
                      <a:pt x="57779" y="0"/>
                    </a:cubicBezTo>
                    <a:cubicBezTo>
                      <a:pt x="67094" y="0"/>
                      <a:pt x="75495" y="2057"/>
                      <a:pt x="82868" y="6172"/>
                    </a:cubicBezTo>
                    <a:cubicBezTo>
                      <a:pt x="90240" y="10287"/>
                      <a:pt x="95898" y="15430"/>
                      <a:pt x="99841" y="21660"/>
                    </a:cubicBezTo>
                    <a:lnTo>
                      <a:pt x="100813" y="21660"/>
                    </a:lnTo>
                    <a:lnTo>
                      <a:pt x="100813" y="3943"/>
                    </a:lnTo>
                    <a:lnTo>
                      <a:pt x="120701" y="3943"/>
                    </a:lnTo>
                    <a:lnTo>
                      <a:pt x="120701" y="120929"/>
                    </a:lnTo>
                    <a:cubicBezTo>
                      <a:pt x="120701" y="134360"/>
                      <a:pt x="118072" y="145733"/>
                      <a:pt x="112814" y="155105"/>
                    </a:cubicBezTo>
                    <a:cubicBezTo>
                      <a:pt x="107556" y="164420"/>
                      <a:pt x="100412" y="171393"/>
                      <a:pt x="91326" y="176022"/>
                    </a:cubicBezTo>
                    <a:cubicBezTo>
                      <a:pt x="82239" y="180594"/>
                      <a:pt x="71952" y="182937"/>
                      <a:pt x="60464" y="182937"/>
                    </a:cubicBezTo>
                    <a:cubicBezTo>
                      <a:pt x="45663" y="182880"/>
                      <a:pt x="33661" y="179394"/>
                      <a:pt x="24289" y="172307"/>
                    </a:cubicBezTo>
                    <a:close/>
                    <a:moveTo>
                      <a:pt x="80810" y="105327"/>
                    </a:moveTo>
                    <a:cubicBezTo>
                      <a:pt x="86868" y="101613"/>
                      <a:pt x="91726" y="96298"/>
                      <a:pt x="95440" y="89382"/>
                    </a:cubicBezTo>
                    <a:cubicBezTo>
                      <a:pt x="99155" y="82467"/>
                      <a:pt x="100984" y="74295"/>
                      <a:pt x="100984" y="64922"/>
                    </a:cubicBezTo>
                    <a:cubicBezTo>
                      <a:pt x="100984" y="55550"/>
                      <a:pt x="99155" y="47320"/>
                      <a:pt x="95440" y="40348"/>
                    </a:cubicBezTo>
                    <a:cubicBezTo>
                      <a:pt x="91783" y="33375"/>
                      <a:pt x="86868" y="28060"/>
                      <a:pt x="80810" y="24403"/>
                    </a:cubicBezTo>
                    <a:cubicBezTo>
                      <a:pt x="74752" y="20802"/>
                      <a:pt x="68123" y="18974"/>
                      <a:pt x="60922" y="18974"/>
                    </a:cubicBezTo>
                    <a:cubicBezTo>
                      <a:pt x="53721" y="18974"/>
                      <a:pt x="47092" y="20802"/>
                      <a:pt x="41034" y="24517"/>
                    </a:cubicBezTo>
                    <a:cubicBezTo>
                      <a:pt x="34976" y="28232"/>
                      <a:pt x="30118" y="33547"/>
                      <a:pt x="26403" y="40462"/>
                    </a:cubicBezTo>
                    <a:cubicBezTo>
                      <a:pt x="22688" y="47377"/>
                      <a:pt x="20860" y="55550"/>
                      <a:pt x="20860" y="64922"/>
                    </a:cubicBezTo>
                    <a:cubicBezTo>
                      <a:pt x="20860" y="74295"/>
                      <a:pt x="22688" y="82467"/>
                      <a:pt x="26403" y="89382"/>
                    </a:cubicBezTo>
                    <a:cubicBezTo>
                      <a:pt x="30061" y="96298"/>
                      <a:pt x="34976" y="101613"/>
                      <a:pt x="41034" y="105327"/>
                    </a:cubicBezTo>
                    <a:cubicBezTo>
                      <a:pt x="47092" y="109042"/>
                      <a:pt x="53721" y="110871"/>
                      <a:pt x="60922" y="110871"/>
                    </a:cubicBezTo>
                    <a:cubicBezTo>
                      <a:pt x="68123" y="110871"/>
                      <a:pt x="74752" y="109042"/>
                      <a:pt x="80810" y="1053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738E8F-C133-5E00-F593-FCEBD62807A7}"/>
                  </a:ext>
                </a:extLst>
              </p:cNvPr>
              <p:cNvSpPr/>
              <p:nvPr/>
            </p:nvSpPr>
            <p:spPr>
              <a:xfrm>
                <a:off x="6911721" y="5828042"/>
                <a:ext cx="106984" cy="129844"/>
              </a:xfrm>
              <a:custGeom>
                <a:avLst/>
                <a:gdLst>
                  <a:gd name="connsiteX0" fmla="*/ 22688 w 106984"/>
                  <a:gd name="connsiteY0" fmla="*/ 124473 h 129844"/>
                  <a:gd name="connsiteX1" fmla="*/ 6000 w 106984"/>
                  <a:gd name="connsiteY1" fmla="*/ 109728 h 129844"/>
                  <a:gd name="connsiteX2" fmla="*/ 0 w 106984"/>
                  <a:gd name="connsiteY2" fmla="*/ 88468 h 129844"/>
                  <a:gd name="connsiteX3" fmla="*/ 14630 w 106984"/>
                  <a:gd name="connsiteY3" fmla="*/ 58236 h 129844"/>
                  <a:gd name="connsiteX4" fmla="*/ 52121 w 106984"/>
                  <a:gd name="connsiteY4" fmla="*/ 47434 h 129844"/>
                  <a:gd name="connsiteX5" fmla="*/ 72523 w 106984"/>
                  <a:gd name="connsiteY5" fmla="*/ 49892 h 129844"/>
                  <a:gd name="connsiteX6" fmla="*/ 87039 w 106984"/>
                  <a:gd name="connsiteY6" fmla="*/ 55321 h 129844"/>
                  <a:gd name="connsiteX7" fmla="*/ 87039 w 106984"/>
                  <a:gd name="connsiteY7" fmla="*/ 48920 h 129844"/>
                  <a:gd name="connsiteX8" fmla="*/ 82467 w 106984"/>
                  <a:gd name="connsiteY8" fmla="*/ 33090 h 129844"/>
                  <a:gd name="connsiteX9" fmla="*/ 70294 w 106984"/>
                  <a:gd name="connsiteY9" fmla="*/ 22288 h 129844"/>
                  <a:gd name="connsiteX10" fmla="*/ 53835 w 106984"/>
                  <a:gd name="connsiteY10" fmla="*/ 18459 h 129844"/>
                  <a:gd name="connsiteX11" fmla="*/ 21888 w 106984"/>
                  <a:gd name="connsiteY11" fmla="*/ 35433 h 129844"/>
                  <a:gd name="connsiteX12" fmla="*/ 4458 w 106984"/>
                  <a:gd name="connsiteY12" fmla="*/ 23889 h 129844"/>
                  <a:gd name="connsiteX13" fmla="*/ 24631 w 106984"/>
                  <a:gd name="connsiteY13" fmla="*/ 6286 h 129844"/>
                  <a:gd name="connsiteX14" fmla="*/ 52921 w 106984"/>
                  <a:gd name="connsiteY14" fmla="*/ 0 h 129844"/>
                  <a:gd name="connsiteX15" fmla="*/ 92468 w 106984"/>
                  <a:gd name="connsiteY15" fmla="*/ 13545 h 129844"/>
                  <a:gd name="connsiteX16" fmla="*/ 106985 w 106984"/>
                  <a:gd name="connsiteY16" fmla="*/ 49949 h 129844"/>
                  <a:gd name="connsiteX17" fmla="*/ 106985 w 106984"/>
                  <a:gd name="connsiteY17" fmla="*/ 125901 h 129844"/>
                  <a:gd name="connsiteX18" fmla="*/ 87097 w 106984"/>
                  <a:gd name="connsiteY18" fmla="*/ 125901 h 129844"/>
                  <a:gd name="connsiteX19" fmla="*/ 87097 w 106984"/>
                  <a:gd name="connsiteY19" fmla="*/ 107956 h 129844"/>
                  <a:gd name="connsiteX20" fmla="*/ 86125 w 106984"/>
                  <a:gd name="connsiteY20" fmla="*/ 107956 h 129844"/>
                  <a:gd name="connsiteX21" fmla="*/ 70123 w 106984"/>
                  <a:gd name="connsiteY21" fmla="*/ 123558 h 129844"/>
                  <a:gd name="connsiteX22" fmla="*/ 46748 w 106984"/>
                  <a:gd name="connsiteY22" fmla="*/ 129845 h 129844"/>
                  <a:gd name="connsiteX23" fmla="*/ 22688 w 106984"/>
                  <a:gd name="connsiteY23" fmla="*/ 124473 h 129844"/>
                  <a:gd name="connsiteX24" fmla="*/ 67094 w 106984"/>
                  <a:gd name="connsiteY24" fmla="*/ 106127 h 129844"/>
                  <a:gd name="connsiteX25" fmla="*/ 81496 w 106984"/>
                  <a:gd name="connsiteY25" fmla="*/ 92126 h 129844"/>
                  <a:gd name="connsiteX26" fmla="*/ 87039 w 106984"/>
                  <a:gd name="connsiteY26" fmla="*/ 72980 h 129844"/>
                  <a:gd name="connsiteX27" fmla="*/ 55321 w 106984"/>
                  <a:gd name="connsiteY27" fmla="*/ 64122 h 129844"/>
                  <a:gd name="connsiteX28" fmla="*/ 30632 w 106984"/>
                  <a:gd name="connsiteY28" fmla="*/ 71151 h 129844"/>
                  <a:gd name="connsiteX29" fmla="*/ 21431 w 106984"/>
                  <a:gd name="connsiteY29" fmla="*/ 88982 h 129844"/>
                  <a:gd name="connsiteX30" fmla="*/ 29546 w 106984"/>
                  <a:gd name="connsiteY30" fmla="*/ 105099 h 129844"/>
                  <a:gd name="connsiteX31" fmla="*/ 48463 w 106984"/>
                  <a:gd name="connsiteY31" fmla="*/ 111385 h 129844"/>
                  <a:gd name="connsiteX32" fmla="*/ 67094 w 106984"/>
                  <a:gd name="connsiteY32" fmla="*/ 106127 h 12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6984" h="129844">
                    <a:moveTo>
                      <a:pt x="22688" y="124473"/>
                    </a:moveTo>
                    <a:cubicBezTo>
                      <a:pt x="15545" y="120929"/>
                      <a:pt x="10001" y="116014"/>
                      <a:pt x="6000" y="109728"/>
                    </a:cubicBezTo>
                    <a:cubicBezTo>
                      <a:pt x="2000" y="103441"/>
                      <a:pt x="0" y="96355"/>
                      <a:pt x="0" y="88468"/>
                    </a:cubicBezTo>
                    <a:cubicBezTo>
                      <a:pt x="0" y="75552"/>
                      <a:pt x="4858" y="65436"/>
                      <a:pt x="14630" y="58236"/>
                    </a:cubicBezTo>
                    <a:cubicBezTo>
                      <a:pt x="24403" y="51035"/>
                      <a:pt x="36861" y="47434"/>
                      <a:pt x="52121" y="47434"/>
                    </a:cubicBezTo>
                    <a:cubicBezTo>
                      <a:pt x="59664" y="47434"/>
                      <a:pt x="66465" y="48234"/>
                      <a:pt x="72523" y="49892"/>
                    </a:cubicBezTo>
                    <a:cubicBezTo>
                      <a:pt x="78581" y="51549"/>
                      <a:pt x="83439" y="53321"/>
                      <a:pt x="87039" y="55321"/>
                    </a:cubicBezTo>
                    <a:lnTo>
                      <a:pt x="87039" y="48920"/>
                    </a:lnTo>
                    <a:cubicBezTo>
                      <a:pt x="87039" y="43034"/>
                      <a:pt x="85496" y="37719"/>
                      <a:pt x="82467" y="33090"/>
                    </a:cubicBezTo>
                    <a:cubicBezTo>
                      <a:pt x="79439" y="28403"/>
                      <a:pt x="75381" y="24803"/>
                      <a:pt x="70294" y="22288"/>
                    </a:cubicBezTo>
                    <a:cubicBezTo>
                      <a:pt x="65208" y="19774"/>
                      <a:pt x="59721" y="18459"/>
                      <a:pt x="53835" y="18459"/>
                    </a:cubicBezTo>
                    <a:cubicBezTo>
                      <a:pt x="39891" y="18459"/>
                      <a:pt x="29261" y="24117"/>
                      <a:pt x="21888" y="35433"/>
                    </a:cubicBezTo>
                    <a:lnTo>
                      <a:pt x="4458" y="23889"/>
                    </a:lnTo>
                    <a:cubicBezTo>
                      <a:pt x="9544" y="16345"/>
                      <a:pt x="16230" y="10515"/>
                      <a:pt x="24631" y="6286"/>
                    </a:cubicBezTo>
                    <a:cubicBezTo>
                      <a:pt x="32976" y="2115"/>
                      <a:pt x="42405" y="0"/>
                      <a:pt x="52921" y="0"/>
                    </a:cubicBezTo>
                    <a:cubicBezTo>
                      <a:pt x="69608" y="0"/>
                      <a:pt x="82810" y="4515"/>
                      <a:pt x="92468" y="13545"/>
                    </a:cubicBezTo>
                    <a:cubicBezTo>
                      <a:pt x="102127" y="22574"/>
                      <a:pt x="106985" y="34690"/>
                      <a:pt x="106985" y="49949"/>
                    </a:cubicBezTo>
                    <a:lnTo>
                      <a:pt x="106985" y="125901"/>
                    </a:lnTo>
                    <a:lnTo>
                      <a:pt x="87097" y="125901"/>
                    </a:lnTo>
                    <a:lnTo>
                      <a:pt x="87097" y="107956"/>
                    </a:lnTo>
                    <a:lnTo>
                      <a:pt x="86125" y="107956"/>
                    </a:lnTo>
                    <a:cubicBezTo>
                      <a:pt x="82182" y="114186"/>
                      <a:pt x="76866" y="119386"/>
                      <a:pt x="70123" y="123558"/>
                    </a:cubicBezTo>
                    <a:cubicBezTo>
                      <a:pt x="63379" y="127730"/>
                      <a:pt x="55607" y="129845"/>
                      <a:pt x="46748" y="129845"/>
                    </a:cubicBezTo>
                    <a:cubicBezTo>
                      <a:pt x="37833" y="129730"/>
                      <a:pt x="29832" y="127959"/>
                      <a:pt x="22688" y="124473"/>
                    </a:cubicBezTo>
                    <a:close/>
                    <a:moveTo>
                      <a:pt x="67094" y="106127"/>
                    </a:moveTo>
                    <a:cubicBezTo>
                      <a:pt x="72981" y="102698"/>
                      <a:pt x="77781" y="98012"/>
                      <a:pt x="81496" y="92126"/>
                    </a:cubicBezTo>
                    <a:cubicBezTo>
                      <a:pt x="85211" y="86239"/>
                      <a:pt x="87039" y="79838"/>
                      <a:pt x="87039" y="72980"/>
                    </a:cubicBezTo>
                    <a:cubicBezTo>
                      <a:pt x="77838" y="67094"/>
                      <a:pt x="67266" y="64122"/>
                      <a:pt x="55321" y="64122"/>
                    </a:cubicBezTo>
                    <a:cubicBezTo>
                      <a:pt x="44977" y="64122"/>
                      <a:pt x="36747" y="66465"/>
                      <a:pt x="30632" y="71151"/>
                    </a:cubicBezTo>
                    <a:cubicBezTo>
                      <a:pt x="24460" y="75838"/>
                      <a:pt x="21431" y="81782"/>
                      <a:pt x="21431" y="88982"/>
                    </a:cubicBezTo>
                    <a:cubicBezTo>
                      <a:pt x="21431" y="95555"/>
                      <a:pt x="24117" y="100927"/>
                      <a:pt x="29546" y="105099"/>
                    </a:cubicBezTo>
                    <a:cubicBezTo>
                      <a:pt x="34976" y="109271"/>
                      <a:pt x="41262" y="111385"/>
                      <a:pt x="48463" y="111385"/>
                    </a:cubicBezTo>
                    <a:cubicBezTo>
                      <a:pt x="54921" y="111328"/>
                      <a:pt x="61150" y="109614"/>
                      <a:pt x="67094" y="106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094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04B2-7579-3381-F018-D1705591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of slide show, click to exit.</a:t>
            </a:r>
          </a:p>
        </p:txBody>
      </p:sp>
    </p:spTree>
    <p:extLst>
      <p:ext uri="{BB962C8B-B14F-4D97-AF65-F5344CB8AC3E}">
        <p14:creationId xmlns:p14="http://schemas.microsoft.com/office/powerpoint/2010/main" val="165637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F6C92-9020-C6BF-8B71-7DCA7080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D0778-B9F2-99FD-63B7-34DBF0710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5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00CA722-50EA-9A20-0367-91A8647F16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18150" y="1796956"/>
            <a:ext cx="1155700" cy="1154437"/>
          </a:xfrm>
          <a:custGeom>
            <a:avLst/>
            <a:gdLst>
              <a:gd name="connsiteX0" fmla="*/ 28 w 1009250"/>
              <a:gd name="connsiteY0" fmla="*/ 531913 h 1008147"/>
              <a:gd name="connsiteX1" fmla="*/ 413412 w 1009250"/>
              <a:gd name="connsiteY1" fmla="*/ 531913 h 1008147"/>
              <a:gd name="connsiteX2" fmla="*/ 413412 w 1009250"/>
              <a:gd name="connsiteY2" fmla="*/ 926330 h 1008147"/>
              <a:gd name="connsiteX3" fmla="*/ 51 w 1009250"/>
              <a:gd name="connsiteY3" fmla="*/ 869584 h 1008147"/>
              <a:gd name="connsiteX4" fmla="*/ 459143 w 1009250"/>
              <a:gd name="connsiteY4" fmla="*/ 531894 h 1008147"/>
              <a:gd name="connsiteX5" fmla="*/ 1009250 w 1009250"/>
              <a:gd name="connsiteY5" fmla="*/ 531894 h 1008147"/>
              <a:gd name="connsiteX6" fmla="*/ 1009250 w 1009250"/>
              <a:gd name="connsiteY6" fmla="*/ 1008147 h 1008147"/>
              <a:gd name="connsiteX7" fmla="*/ 459143 w 1009250"/>
              <a:gd name="connsiteY7" fmla="*/ 932601 h 1008147"/>
              <a:gd name="connsiteX8" fmla="*/ 413412 w 1009250"/>
              <a:gd name="connsiteY8" fmla="*/ 81891 h 1008147"/>
              <a:gd name="connsiteX9" fmla="*/ 413412 w 1009250"/>
              <a:gd name="connsiteY9" fmla="*/ 480838 h 1008147"/>
              <a:gd name="connsiteX10" fmla="*/ 28 w 1009250"/>
              <a:gd name="connsiteY10" fmla="*/ 480838 h 1008147"/>
              <a:gd name="connsiteX11" fmla="*/ 0 w 1009250"/>
              <a:gd name="connsiteY11" fmla="*/ 138713 h 1008147"/>
              <a:gd name="connsiteX12" fmla="*/ 1009250 w 1009250"/>
              <a:gd name="connsiteY12" fmla="*/ 0 h 1008147"/>
              <a:gd name="connsiteX13" fmla="*/ 1009250 w 1009250"/>
              <a:gd name="connsiteY13" fmla="*/ 480838 h 1008147"/>
              <a:gd name="connsiteX14" fmla="*/ 459143 w 1009250"/>
              <a:gd name="connsiteY14" fmla="*/ 480838 h 1008147"/>
              <a:gd name="connsiteX15" fmla="*/ 459143 w 1009250"/>
              <a:gd name="connsiteY15" fmla="*/ 75618 h 100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9250" h="1008147">
                <a:moveTo>
                  <a:pt x="28" y="531913"/>
                </a:moveTo>
                <a:lnTo>
                  <a:pt x="413412" y="531913"/>
                </a:lnTo>
                <a:lnTo>
                  <a:pt x="413412" y="926330"/>
                </a:lnTo>
                <a:lnTo>
                  <a:pt x="51" y="869584"/>
                </a:lnTo>
                <a:close/>
                <a:moveTo>
                  <a:pt x="459143" y="531894"/>
                </a:moveTo>
                <a:lnTo>
                  <a:pt x="1009250" y="531894"/>
                </a:lnTo>
                <a:lnTo>
                  <a:pt x="1009250" y="1008147"/>
                </a:lnTo>
                <a:lnTo>
                  <a:pt x="459143" y="932601"/>
                </a:lnTo>
                <a:close/>
                <a:moveTo>
                  <a:pt x="413412" y="81891"/>
                </a:moveTo>
                <a:lnTo>
                  <a:pt x="413412" y="480838"/>
                </a:lnTo>
                <a:lnTo>
                  <a:pt x="28" y="480838"/>
                </a:lnTo>
                <a:lnTo>
                  <a:pt x="0" y="138713"/>
                </a:lnTo>
                <a:close/>
                <a:moveTo>
                  <a:pt x="1009250" y="0"/>
                </a:moveTo>
                <a:lnTo>
                  <a:pt x="1009250" y="480838"/>
                </a:lnTo>
                <a:lnTo>
                  <a:pt x="459143" y="480838"/>
                </a:lnTo>
                <a:lnTo>
                  <a:pt x="459143" y="75618"/>
                </a:lnTo>
                <a:close/>
              </a:path>
            </a:pathLst>
          </a:custGeom>
          <a:solidFill>
            <a:srgbClr val="02CB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A313D311-F0C6-2BCB-7085-A8DBC9A975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907324"/>
            <a:ext cx="5219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1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00CA722-50EA-9A20-0367-91A8647F16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18150" y="1796956"/>
            <a:ext cx="1155700" cy="1154437"/>
          </a:xfrm>
          <a:custGeom>
            <a:avLst/>
            <a:gdLst>
              <a:gd name="connsiteX0" fmla="*/ 28 w 1009250"/>
              <a:gd name="connsiteY0" fmla="*/ 531913 h 1008147"/>
              <a:gd name="connsiteX1" fmla="*/ 413412 w 1009250"/>
              <a:gd name="connsiteY1" fmla="*/ 531913 h 1008147"/>
              <a:gd name="connsiteX2" fmla="*/ 413412 w 1009250"/>
              <a:gd name="connsiteY2" fmla="*/ 926330 h 1008147"/>
              <a:gd name="connsiteX3" fmla="*/ 51 w 1009250"/>
              <a:gd name="connsiteY3" fmla="*/ 869584 h 1008147"/>
              <a:gd name="connsiteX4" fmla="*/ 459143 w 1009250"/>
              <a:gd name="connsiteY4" fmla="*/ 531894 h 1008147"/>
              <a:gd name="connsiteX5" fmla="*/ 1009250 w 1009250"/>
              <a:gd name="connsiteY5" fmla="*/ 531894 h 1008147"/>
              <a:gd name="connsiteX6" fmla="*/ 1009250 w 1009250"/>
              <a:gd name="connsiteY6" fmla="*/ 1008147 h 1008147"/>
              <a:gd name="connsiteX7" fmla="*/ 459143 w 1009250"/>
              <a:gd name="connsiteY7" fmla="*/ 932601 h 1008147"/>
              <a:gd name="connsiteX8" fmla="*/ 413412 w 1009250"/>
              <a:gd name="connsiteY8" fmla="*/ 81891 h 1008147"/>
              <a:gd name="connsiteX9" fmla="*/ 413412 w 1009250"/>
              <a:gd name="connsiteY9" fmla="*/ 480838 h 1008147"/>
              <a:gd name="connsiteX10" fmla="*/ 28 w 1009250"/>
              <a:gd name="connsiteY10" fmla="*/ 480838 h 1008147"/>
              <a:gd name="connsiteX11" fmla="*/ 0 w 1009250"/>
              <a:gd name="connsiteY11" fmla="*/ 138713 h 1008147"/>
              <a:gd name="connsiteX12" fmla="*/ 1009250 w 1009250"/>
              <a:gd name="connsiteY12" fmla="*/ 0 h 1008147"/>
              <a:gd name="connsiteX13" fmla="*/ 1009250 w 1009250"/>
              <a:gd name="connsiteY13" fmla="*/ 480838 h 1008147"/>
              <a:gd name="connsiteX14" fmla="*/ 459143 w 1009250"/>
              <a:gd name="connsiteY14" fmla="*/ 480838 h 1008147"/>
              <a:gd name="connsiteX15" fmla="*/ 459143 w 1009250"/>
              <a:gd name="connsiteY15" fmla="*/ 75618 h 100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9250" h="1008147">
                <a:moveTo>
                  <a:pt x="28" y="531913"/>
                </a:moveTo>
                <a:lnTo>
                  <a:pt x="413412" y="531913"/>
                </a:lnTo>
                <a:lnTo>
                  <a:pt x="413412" y="926330"/>
                </a:lnTo>
                <a:lnTo>
                  <a:pt x="51" y="869584"/>
                </a:lnTo>
                <a:close/>
                <a:moveTo>
                  <a:pt x="459143" y="531894"/>
                </a:moveTo>
                <a:lnTo>
                  <a:pt x="1009250" y="531894"/>
                </a:lnTo>
                <a:lnTo>
                  <a:pt x="1009250" y="1008147"/>
                </a:lnTo>
                <a:lnTo>
                  <a:pt x="459143" y="932601"/>
                </a:lnTo>
                <a:close/>
                <a:moveTo>
                  <a:pt x="413412" y="81891"/>
                </a:moveTo>
                <a:lnTo>
                  <a:pt x="413412" y="480838"/>
                </a:lnTo>
                <a:lnTo>
                  <a:pt x="28" y="480838"/>
                </a:lnTo>
                <a:lnTo>
                  <a:pt x="0" y="138713"/>
                </a:lnTo>
                <a:close/>
                <a:moveTo>
                  <a:pt x="1009250" y="0"/>
                </a:moveTo>
                <a:lnTo>
                  <a:pt x="1009250" y="480838"/>
                </a:lnTo>
                <a:lnTo>
                  <a:pt x="459143" y="480838"/>
                </a:lnTo>
                <a:lnTo>
                  <a:pt x="459143" y="75618"/>
                </a:lnTo>
                <a:close/>
              </a:path>
            </a:pathLst>
          </a:custGeom>
          <a:solidFill>
            <a:srgbClr val="02CB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A313D311-F0C6-2BCB-7085-A8DBC9A975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907324"/>
            <a:ext cx="5219700" cy="2933700"/>
          </a:xfrm>
          <a:prstGeom prst="rect">
            <a:avLst/>
          </a:prstGeom>
        </p:spPr>
      </p:pic>
      <p:grpSp>
        <p:nvGrpSpPr>
          <p:cNvPr id="154" name="circle 1">
            <a:extLst>
              <a:ext uri="{FF2B5EF4-FFF2-40B4-BE49-F238E27FC236}">
                <a16:creationId xmlns:a16="http://schemas.microsoft.com/office/drawing/2014/main" id="{80B59BE0-4336-4284-7FDD-86333962F968}"/>
              </a:ext>
            </a:extLst>
          </p:cNvPr>
          <p:cNvGrpSpPr/>
          <p:nvPr/>
        </p:nvGrpSpPr>
        <p:grpSpPr>
          <a:xfrm rot="12418887">
            <a:off x="5900110" y="5351499"/>
            <a:ext cx="391768" cy="391768"/>
            <a:chOff x="5885207" y="5334830"/>
            <a:chExt cx="391768" cy="391768"/>
          </a:xfrm>
        </p:grpSpPr>
        <p:sp>
          <p:nvSpPr>
            <p:cNvPr id="155" name="circle to keep teh size">
              <a:extLst>
                <a:ext uri="{FF2B5EF4-FFF2-40B4-BE49-F238E27FC236}">
                  <a16:creationId xmlns:a16="http://schemas.microsoft.com/office/drawing/2014/main" id="{B4D9DB68-8386-269E-C41D-043678483213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AC230C2-8EE5-6379-D300-FB074361453F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69" name="circle 2">
            <a:extLst>
              <a:ext uri="{FF2B5EF4-FFF2-40B4-BE49-F238E27FC236}">
                <a16:creationId xmlns:a16="http://schemas.microsoft.com/office/drawing/2014/main" id="{32EBE9A6-1427-223E-03D1-B5C2D2BD6916}"/>
              </a:ext>
            </a:extLst>
          </p:cNvPr>
          <p:cNvGrpSpPr/>
          <p:nvPr/>
        </p:nvGrpSpPr>
        <p:grpSpPr>
          <a:xfrm rot="12418887">
            <a:off x="5900109" y="5351499"/>
            <a:ext cx="391768" cy="391768"/>
            <a:chOff x="5885207" y="5334830"/>
            <a:chExt cx="391768" cy="391768"/>
          </a:xfrm>
        </p:grpSpPr>
        <p:sp>
          <p:nvSpPr>
            <p:cNvPr id="170" name="circle to keep teh size">
              <a:extLst>
                <a:ext uri="{FF2B5EF4-FFF2-40B4-BE49-F238E27FC236}">
                  <a16:creationId xmlns:a16="http://schemas.microsoft.com/office/drawing/2014/main" id="{529BBDB4-E297-44F2-68B5-A0689059AAAA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83A3A6C-4950-9DD0-02C0-A5301A1773EF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2" name="circle 3">
            <a:extLst>
              <a:ext uri="{FF2B5EF4-FFF2-40B4-BE49-F238E27FC236}">
                <a16:creationId xmlns:a16="http://schemas.microsoft.com/office/drawing/2014/main" id="{4D201590-E44A-F319-7193-53D8B115B8C2}"/>
              </a:ext>
            </a:extLst>
          </p:cNvPr>
          <p:cNvGrpSpPr/>
          <p:nvPr/>
        </p:nvGrpSpPr>
        <p:grpSpPr>
          <a:xfrm rot="12418887">
            <a:off x="5900109" y="5351499"/>
            <a:ext cx="391768" cy="391768"/>
            <a:chOff x="5885207" y="5334830"/>
            <a:chExt cx="391768" cy="391768"/>
          </a:xfrm>
        </p:grpSpPr>
        <p:sp>
          <p:nvSpPr>
            <p:cNvPr id="173" name="circle to keep teh size">
              <a:extLst>
                <a:ext uri="{FF2B5EF4-FFF2-40B4-BE49-F238E27FC236}">
                  <a16:creationId xmlns:a16="http://schemas.microsoft.com/office/drawing/2014/main" id="{27F2E05C-45F4-DE4B-F700-DC69CD22CB85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527FD64-DF1B-84BE-B7B5-7D135D75FAEF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5" name="circle 4">
            <a:extLst>
              <a:ext uri="{FF2B5EF4-FFF2-40B4-BE49-F238E27FC236}">
                <a16:creationId xmlns:a16="http://schemas.microsoft.com/office/drawing/2014/main" id="{BED1E499-F7F8-1741-5321-EE712E5754AA}"/>
              </a:ext>
            </a:extLst>
          </p:cNvPr>
          <p:cNvGrpSpPr/>
          <p:nvPr/>
        </p:nvGrpSpPr>
        <p:grpSpPr>
          <a:xfrm rot="12418887">
            <a:off x="5900108" y="5351499"/>
            <a:ext cx="391768" cy="391768"/>
            <a:chOff x="5885207" y="5334830"/>
            <a:chExt cx="391768" cy="391768"/>
          </a:xfrm>
        </p:grpSpPr>
        <p:sp>
          <p:nvSpPr>
            <p:cNvPr id="176" name="circle to keep teh size">
              <a:extLst>
                <a:ext uri="{FF2B5EF4-FFF2-40B4-BE49-F238E27FC236}">
                  <a16:creationId xmlns:a16="http://schemas.microsoft.com/office/drawing/2014/main" id="{67E8C296-324D-53BD-95F9-E71534B35107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CB36D4F-A1A0-B3B8-46A9-D7C0A7316B97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8" name="circle 5">
            <a:extLst>
              <a:ext uri="{FF2B5EF4-FFF2-40B4-BE49-F238E27FC236}">
                <a16:creationId xmlns:a16="http://schemas.microsoft.com/office/drawing/2014/main" id="{A322DCD2-B91F-BA62-ED02-ED3221C06575}"/>
              </a:ext>
            </a:extLst>
          </p:cNvPr>
          <p:cNvGrpSpPr/>
          <p:nvPr/>
        </p:nvGrpSpPr>
        <p:grpSpPr>
          <a:xfrm rot="12418887">
            <a:off x="5900108" y="5351499"/>
            <a:ext cx="391768" cy="391768"/>
            <a:chOff x="5885207" y="5334830"/>
            <a:chExt cx="391768" cy="391768"/>
          </a:xfrm>
        </p:grpSpPr>
        <p:sp>
          <p:nvSpPr>
            <p:cNvPr id="179" name="circle to keep teh size">
              <a:extLst>
                <a:ext uri="{FF2B5EF4-FFF2-40B4-BE49-F238E27FC236}">
                  <a16:creationId xmlns:a16="http://schemas.microsoft.com/office/drawing/2014/main" id="{1A4C33E8-E841-4B71-7B1B-4D1EC8E5B4D5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F3ED34-AD49-1732-D278-24146F109529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4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11" dur="1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5000000">
                                      <p:cBhvr>
                                        <p:cTn id="1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10800000">
                                      <p:cBhvr>
                                        <p:cTn id="15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10800000">
                                      <p:cBhvr>
                                        <p:cTn id="17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25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0800000">
                                      <p:cBhvr>
                                        <p:cTn id="27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ac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15000000">
                                      <p:cBhvr>
                                        <p:cTn id="2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10800000">
                                      <p:cBhvr>
                                        <p:cTn id="31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de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Rot by="10800000">
                                      <p:cBhvr>
                                        <p:cTn id="33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1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10800000">
                                      <p:cBhvr>
                                        <p:cTn id="43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5000000">
                                      <p:cBhvr>
                                        <p:cTn id="4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0800000">
                                      <p:cBhvr>
                                        <p:cTn id="47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10800000">
                                      <p:cBhvr>
                                        <p:cTn id="49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5400000">
                                      <p:cBhvr>
                                        <p:cTn id="57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0800000">
                                      <p:cBhvr>
                                        <p:cTn id="59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ac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15000000">
                                      <p:cBhvr>
                                        <p:cTn id="61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0800000">
                                      <p:cBhvr>
                                        <p:cTn id="63" dur="1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decel="100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Rot by="10800000">
                                      <p:cBhvr>
                                        <p:cTn id="65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73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10800000">
                                      <p:cBhvr>
                                        <p:cTn id="75" dur="1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ac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15000000">
                                      <p:cBhvr>
                                        <p:cTn id="7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10800000">
                                      <p:cBhvr>
                                        <p:cTn id="79" dur="1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decel="10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0800000">
                                      <p:cBhvr>
                                        <p:cTn id="81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ircle 1">
            <a:extLst>
              <a:ext uri="{FF2B5EF4-FFF2-40B4-BE49-F238E27FC236}">
                <a16:creationId xmlns:a16="http://schemas.microsoft.com/office/drawing/2014/main" id="{B02B7E9B-A49A-F2AD-1C5F-9E7B89482C90}"/>
              </a:ext>
            </a:extLst>
          </p:cNvPr>
          <p:cNvGrpSpPr/>
          <p:nvPr/>
        </p:nvGrpSpPr>
        <p:grpSpPr>
          <a:xfrm rot="12438077">
            <a:off x="5811945" y="2860890"/>
            <a:ext cx="568110" cy="568110"/>
            <a:chOff x="5885207" y="5334830"/>
            <a:chExt cx="391768" cy="391768"/>
          </a:xfrm>
        </p:grpSpPr>
        <p:sp>
          <p:nvSpPr>
            <p:cNvPr id="5" name="circle to keep teh size">
              <a:extLst>
                <a:ext uri="{FF2B5EF4-FFF2-40B4-BE49-F238E27FC236}">
                  <a16:creationId xmlns:a16="http://schemas.microsoft.com/office/drawing/2014/main" id="{FC12819F-8CCD-ECD5-8371-4E52245668C5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044084-F7D8-9EF0-2AF7-0671EAC63E66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7" name="circle 2">
            <a:extLst>
              <a:ext uri="{FF2B5EF4-FFF2-40B4-BE49-F238E27FC236}">
                <a16:creationId xmlns:a16="http://schemas.microsoft.com/office/drawing/2014/main" id="{675F45EE-9C96-0F45-C7D0-AB1D00EA4F86}"/>
              </a:ext>
            </a:extLst>
          </p:cNvPr>
          <p:cNvGrpSpPr/>
          <p:nvPr/>
        </p:nvGrpSpPr>
        <p:grpSpPr>
          <a:xfrm rot="12438077">
            <a:off x="5811945" y="2860890"/>
            <a:ext cx="568110" cy="568110"/>
            <a:chOff x="5885207" y="5334830"/>
            <a:chExt cx="391768" cy="391768"/>
          </a:xfrm>
        </p:grpSpPr>
        <p:sp>
          <p:nvSpPr>
            <p:cNvPr id="8" name="circle to keep teh size">
              <a:extLst>
                <a:ext uri="{FF2B5EF4-FFF2-40B4-BE49-F238E27FC236}">
                  <a16:creationId xmlns:a16="http://schemas.microsoft.com/office/drawing/2014/main" id="{14E48971-3971-3919-FDE4-272C26776F53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2044BE-1303-EADA-B3CA-F5ACBB23E4E1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0" name="circle 3">
            <a:extLst>
              <a:ext uri="{FF2B5EF4-FFF2-40B4-BE49-F238E27FC236}">
                <a16:creationId xmlns:a16="http://schemas.microsoft.com/office/drawing/2014/main" id="{3324A906-54E0-0023-5889-FDD6FA88AC9B}"/>
              </a:ext>
            </a:extLst>
          </p:cNvPr>
          <p:cNvGrpSpPr/>
          <p:nvPr/>
        </p:nvGrpSpPr>
        <p:grpSpPr>
          <a:xfrm rot="12438077">
            <a:off x="5811945" y="2860890"/>
            <a:ext cx="568110" cy="568110"/>
            <a:chOff x="5885207" y="5334830"/>
            <a:chExt cx="391768" cy="391768"/>
          </a:xfrm>
        </p:grpSpPr>
        <p:sp>
          <p:nvSpPr>
            <p:cNvPr id="11" name="circle to keep teh size">
              <a:extLst>
                <a:ext uri="{FF2B5EF4-FFF2-40B4-BE49-F238E27FC236}">
                  <a16:creationId xmlns:a16="http://schemas.microsoft.com/office/drawing/2014/main" id="{5967D565-5DF6-C587-0895-82A4AC8ED8E7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CE8DB8-CEAA-7417-6755-B914C7FE8173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3" name="circle 4">
            <a:extLst>
              <a:ext uri="{FF2B5EF4-FFF2-40B4-BE49-F238E27FC236}">
                <a16:creationId xmlns:a16="http://schemas.microsoft.com/office/drawing/2014/main" id="{2B1DE12F-DF6A-C505-11A4-96B45C399731}"/>
              </a:ext>
            </a:extLst>
          </p:cNvPr>
          <p:cNvGrpSpPr/>
          <p:nvPr/>
        </p:nvGrpSpPr>
        <p:grpSpPr>
          <a:xfrm rot="12438077">
            <a:off x="5811945" y="2860890"/>
            <a:ext cx="568110" cy="568110"/>
            <a:chOff x="5885207" y="5334830"/>
            <a:chExt cx="391768" cy="391768"/>
          </a:xfrm>
        </p:grpSpPr>
        <p:sp>
          <p:nvSpPr>
            <p:cNvPr id="14" name="circle to keep teh size">
              <a:extLst>
                <a:ext uri="{FF2B5EF4-FFF2-40B4-BE49-F238E27FC236}">
                  <a16:creationId xmlns:a16="http://schemas.microsoft.com/office/drawing/2014/main" id="{BCB43E20-D71A-063F-19C3-134666D19E06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36163E-A18E-CB5E-FB0C-B4192362CE4D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6" name="circle 5">
            <a:extLst>
              <a:ext uri="{FF2B5EF4-FFF2-40B4-BE49-F238E27FC236}">
                <a16:creationId xmlns:a16="http://schemas.microsoft.com/office/drawing/2014/main" id="{8589C4EC-79C4-4013-130C-A2CB9F387EE8}"/>
              </a:ext>
            </a:extLst>
          </p:cNvPr>
          <p:cNvGrpSpPr/>
          <p:nvPr/>
        </p:nvGrpSpPr>
        <p:grpSpPr>
          <a:xfrm rot="12438077">
            <a:off x="5811945" y="2860890"/>
            <a:ext cx="568110" cy="568110"/>
            <a:chOff x="5885207" y="5334830"/>
            <a:chExt cx="391768" cy="391768"/>
          </a:xfrm>
        </p:grpSpPr>
        <p:sp>
          <p:nvSpPr>
            <p:cNvPr id="17" name="circle to keep teh size">
              <a:extLst>
                <a:ext uri="{FF2B5EF4-FFF2-40B4-BE49-F238E27FC236}">
                  <a16:creationId xmlns:a16="http://schemas.microsoft.com/office/drawing/2014/main" id="{DAF66331-1831-2BB1-479E-62756A83447D}"/>
                </a:ext>
              </a:extLst>
            </p:cNvPr>
            <p:cNvSpPr/>
            <p:nvPr/>
          </p:nvSpPr>
          <p:spPr>
            <a:xfrm>
              <a:off x="5885207" y="5334830"/>
              <a:ext cx="391768" cy="39176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73C608-DFA9-9D3E-6E81-114624FEA749}"/>
                </a:ext>
              </a:extLst>
            </p:cNvPr>
            <p:cNvSpPr/>
            <p:nvPr/>
          </p:nvSpPr>
          <p:spPr>
            <a:xfrm>
              <a:off x="6058231" y="53348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F3D3A1-BC7E-9873-FD70-D740B0ECF42E}"/>
              </a:ext>
            </a:extLst>
          </p:cNvPr>
          <p:cNvSpPr txBox="1"/>
          <p:nvPr/>
        </p:nvSpPr>
        <p:spPr>
          <a:xfrm>
            <a:off x="0" y="3671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Please wait</a:t>
            </a:r>
          </a:p>
        </p:txBody>
      </p:sp>
    </p:spTree>
    <p:extLst>
      <p:ext uri="{BB962C8B-B14F-4D97-AF65-F5344CB8AC3E}">
        <p14:creationId xmlns:p14="http://schemas.microsoft.com/office/powerpoint/2010/main" val="283893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9600000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8400000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5400000">
                                      <p:cBhvr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7200000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6000000">
                                      <p:cBhvr>
                                        <p:cTn id="3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C175-035E-C51B-8A01-6594B3E0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EE54-7E91-FB43-A200-0563FA2F3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4BE28-F6FC-8F43-1805-F66CD8555D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2F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2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E549B-0D42-991B-DE9F-EC429B16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/>
        </p:blipFill>
        <p:spPr>
          <a:xfrm>
            <a:off x="-152400" y="-85725"/>
            <a:ext cx="12488702" cy="7029450"/>
          </a:xfrm>
          <a:prstGeom prst="rect">
            <a:avLst/>
          </a:prstGeom>
          <a:ln>
            <a:noFill/>
          </a:ln>
        </p:spPr>
      </p:pic>
      <p:sp>
        <p:nvSpPr>
          <p:cNvPr id="23" name="Date Placeholder 5">
            <a:extLst>
              <a:ext uri="{FF2B5EF4-FFF2-40B4-BE49-F238E27FC236}">
                <a16:creationId xmlns:a16="http://schemas.microsoft.com/office/drawing/2014/main" id="{7AFC8157-4C0A-D87A-9605-1BD2D110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700" y="4489132"/>
            <a:ext cx="6870700" cy="2200275"/>
          </a:xfrm>
        </p:spPr>
        <p:txBody>
          <a:bodyPr/>
          <a:lstStyle/>
          <a:p>
            <a:pPr>
              <a:lnSpc>
                <a:spcPct val="76786"/>
              </a:lnSpc>
            </a:pPr>
            <a:fld id="{5F8BBB6D-003D-4459-BBD4-65BB748BEDA8}" type="datetime10">
              <a:rPr lang="en-US" sz="7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>
                <a:lnSpc>
                  <a:spcPct val="76786"/>
                </a:lnSpc>
              </a:pPr>
              <a:t>15:27</a:t>
            </a:fld>
            <a:endParaRPr lang="en-US" sz="88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76786"/>
              </a:lnSpc>
            </a:pPr>
            <a:fld id="{D50DA2E2-3EF6-4CFC-A4C4-5FD658B0565F}" type="datetime2">
              <a:rPr lang="en-US" sz="28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>
                <a:lnSpc>
                  <a:spcPct val="76786"/>
                </a:lnSpc>
              </a:pPr>
              <a:t>Friday, April 5, 2024</a:t>
            </a:fld>
            <a:endParaRPr lang="en-US" sz="36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4" name="Network Icon">
            <a:extLst>
              <a:ext uri="{FF2B5EF4-FFF2-40B4-BE49-F238E27FC236}">
                <a16:creationId xmlns:a16="http://schemas.microsoft.com/office/drawing/2014/main" id="{CC2E2495-E4A4-1149-706F-7F861BA9DB82}"/>
              </a:ext>
            </a:extLst>
          </p:cNvPr>
          <p:cNvGrpSpPr/>
          <p:nvPr/>
        </p:nvGrpSpPr>
        <p:grpSpPr>
          <a:xfrm>
            <a:off x="11822907" y="6558895"/>
            <a:ext cx="140494" cy="113689"/>
            <a:chOff x="1228725" y="739319"/>
            <a:chExt cx="5410201" cy="437796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09171DE-1C2B-7D46-F42D-40772F5E55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8725" y="742950"/>
              <a:ext cx="541020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778C79-E619-E85B-A617-09781F1349A6}"/>
                </a:ext>
              </a:extLst>
            </p:cNvPr>
            <p:cNvCxnSpPr>
              <a:cxnSpLocks/>
            </p:cNvCxnSpPr>
            <p:nvPr/>
          </p:nvCxnSpPr>
          <p:spPr>
            <a:xfrm>
              <a:off x="6638924" y="739319"/>
              <a:ext cx="0" cy="3242131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EF1874C-8387-254C-A2BB-87DA5B6E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8836" y="3849504"/>
              <a:ext cx="470009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2F68A5-5963-249A-477F-96F09CEFC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8824" y="2495599"/>
              <a:ext cx="0" cy="2621685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A3E2B6-C81F-841F-EB5E-176DCD4D37D1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07" y="4778437"/>
              <a:ext cx="253346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949EF74-1A59-6827-08DE-B56D238C7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837" y="3981441"/>
              <a:ext cx="0" cy="506691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A517AC-4DF6-22E7-21B0-A6760B989C8F}"/>
                </a:ext>
              </a:extLst>
            </p:cNvPr>
            <p:cNvCxnSpPr/>
            <p:nvPr/>
          </p:nvCxnSpPr>
          <p:spPr>
            <a:xfrm>
              <a:off x="2718033" y="742950"/>
              <a:ext cx="0" cy="175642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F7EE49-0D7E-4240-3186-F8561F192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8727" y="2499370"/>
              <a:ext cx="1489307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C84265-EFC0-9179-3208-26D6285160E1}"/>
                </a:ext>
              </a:extLst>
            </p:cNvPr>
            <p:cNvCxnSpPr/>
            <p:nvPr/>
          </p:nvCxnSpPr>
          <p:spPr>
            <a:xfrm flipV="1">
              <a:off x="1228725" y="742950"/>
              <a:ext cx="0" cy="175642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954436-951D-E815-EFE6-CF9E227D102A}"/>
                </a:ext>
              </a:extLst>
            </p:cNvPr>
            <p:cNvCxnSpPr/>
            <p:nvPr/>
          </p:nvCxnSpPr>
          <p:spPr>
            <a:xfrm>
              <a:off x="1228725" y="1434517"/>
              <a:ext cx="1497697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857157-E3F8-AD67-E7AB-44B684A4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952625" y="1434517"/>
              <a:ext cx="0" cy="41945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74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E549B-0D42-991B-DE9F-EC429B16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" r="108"/>
          <a:stretch/>
        </p:blipFill>
        <p:spPr>
          <a:xfrm>
            <a:off x="-624114" y="-351064"/>
            <a:ext cx="13437634" cy="75601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7206A6-C840-F7CE-63EF-4D5F0528F75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0BC2F52E-6934-D85F-CA03-6BFE5640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700" y="-2746261"/>
            <a:ext cx="6870700" cy="2200275"/>
          </a:xfrm>
        </p:spPr>
        <p:txBody>
          <a:bodyPr/>
          <a:lstStyle/>
          <a:p>
            <a:pPr>
              <a:lnSpc>
                <a:spcPct val="76786"/>
              </a:lnSpc>
            </a:pPr>
            <a:fld id="{5F8BBB6D-003D-4459-BBD4-65BB748BEDA8}" type="datetime10">
              <a:rPr lang="en-US" sz="7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>
                <a:lnSpc>
                  <a:spcPct val="76786"/>
                </a:lnSpc>
              </a:pPr>
              <a:t>15:27</a:t>
            </a:fld>
            <a:endParaRPr lang="en-US" sz="88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76786"/>
              </a:lnSpc>
            </a:pPr>
            <a:fld id="{D50DA2E2-3EF6-4CFC-A4C4-5FD658B0565F}" type="datetime2">
              <a:rPr lang="en-US" sz="28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>
                <a:lnSpc>
                  <a:spcPct val="76786"/>
                </a:lnSpc>
              </a:pPr>
              <a:t>Friday, April 5, 2024</a:t>
            </a:fld>
            <a:endParaRPr lang="en-US" sz="36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3" name="Network Icon">
            <a:extLst>
              <a:ext uri="{FF2B5EF4-FFF2-40B4-BE49-F238E27FC236}">
                <a16:creationId xmlns:a16="http://schemas.microsoft.com/office/drawing/2014/main" id="{0D3397FF-ED3C-A37E-94CD-451667B63C2D}"/>
              </a:ext>
            </a:extLst>
          </p:cNvPr>
          <p:cNvGrpSpPr/>
          <p:nvPr/>
        </p:nvGrpSpPr>
        <p:grpSpPr>
          <a:xfrm>
            <a:off x="11822907" y="-676498"/>
            <a:ext cx="140494" cy="113689"/>
            <a:chOff x="1228725" y="739319"/>
            <a:chExt cx="5410201" cy="437796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FA3E0B-392E-0534-E4F6-13E63F5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1228725" y="742950"/>
              <a:ext cx="541020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2D92FF-0D0C-1F86-5125-6E5E1A9262A3}"/>
                </a:ext>
              </a:extLst>
            </p:cNvPr>
            <p:cNvCxnSpPr>
              <a:cxnSpLocks/>
            </p:cNvCxnSpPr>
            <p:nvPr/>
          </p:nvCxnSpPr>
          <p:spPr>
            <a:xfrm>
              <a:off x="6638924" y="739319"/>
              <a:ext cx="0" cy="3242131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321E6E-41E1-3D4A-A071-D8D17B7B4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8836" y="3849504"/>
              <a:ext cx="470009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9A829F-7356-E265-2FD0-AB80EA2FA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8824" y="2495599"/>
              <a:ext cx="0" cy="2621685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B2B89B-1963-6C3F-CE09-C07FF162E572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07" y="4778437"/>
              <a:ext cx="253346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6D50887-C997-C8EB-DB0F-134997AA1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837" y="3981441"/>
              <a:ext cx="0" cy="506691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CC3E60-0C97-4231-E67B-CA421AD12329}"/>
                </a:ext>
              </a:extLst>
            </p:cNvPr>
            <p:cNvCxnSpPr/>
            <p:nvPr/>
          </p:nvCxnSpPr>
          <p:spPr>
            <a:xfrm>
              <a:off x="2718033" y="742950"/>
              <a:ext cx="0" cy="175642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AC80215-3416-5ABA-17DD-1AF27F17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8727" y="2499370"/>
              <a:ext cx="1489307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BEABE6B-7A49-7B9B-712F-232640E08095}"/>
                </a:ext>
              </a:extLst>
            </p:cNvPr>
            <p:cNvCxnSpPr/>
            <p:nvPr/>
          </p:nvCxnSpPr>
          <p:spPr>
            <a:xfrm flipV="1">
              <a:off x="1228725" y="742950"/>
              <a:ext cx="0" cy="175642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633D1F-F4A0-F37A-B67A-AFC5128EF078}"/>
                </a:ext>
              </a:extLst>
            </p:cNvPr>
            <p:cNvCxnSpPr/>
            <p:nvPr/>
          </p:nvCxnSpPr>
          <p:spPr>
            <a:xfrm>
              <a:off x="1228725" y="1434517"/>
              <a:ext cx="1497697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2C0B26-5356-C989-60E8-A00E2D47AEB6}"/>
                </a:ext>
              </a:extLst>
            </p:cNvPr>
            <p:cNvCxnSpPr>
              <a:cxnSpLocks/>
            </p:cNvCxnSpPr>
            <p:nvPr/>
          </p:nvCxnSpPr>
          <p:spPr>
            <a:xfrm>
              <a:off x="1952625" y="1434517"/>
              <a:ext cx="0" cy="41945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D8B5831E-9883-0A17-5F4E-7333EBBA29CC}"/>
              </a:ext>
            </a:extLst>
          </p:cNvPr>
          <p:cNvSpPr/>
          <p:nvPr/>
        </p:nvSpPr>
        <p:spPr>
          <a:xfrm>
            <a:off x="5186361" y="1279965"/>
            <a:ext cx="1819276" cy="1819276"/>
          </a:xfrm>
          <a:prstGeom prst="ellipse">
            <a:avLst/>
          </a:prstGeom>
          <a:blipFill dpi="0" rotWithShape="1">
            <a:blip r:embed="rId5"/>
            <a:srcRect/>
            <a:tile tx="508000" ty="25400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5BF56F-1E4E-E5E9-3EA7-D2C5157AE781}"/>
              </a:ext>
            </a:extLst>
          </p:cNvPr>
          <p:cNvSpPr txBox="1"/>
          <p:nvPr/>
        </p:nvSpPr>
        <p:spPr>
          <a:xfrm>
            <a:off x="0" y="32826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jack</a:t>
            </a:r>
          </a:p>
        </p:txBody>
      </p:sp>
      <p:sp>
        <p:nvSpPr>
          <p:cNvPr id="63" name="initial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115C042-9816-70C2-E8BB-AA6DC7DD253D}"/>
              </a:ext>
            </a:extLst>
          </p:cNvPr>
          <p:cNvSpPr/>
          <p:nvPr/>
        </p:nvSpPr>
        <p:spPr>
          <a:xfrm>
            <a:off x="5661025" y="4074250"/>
            <a:ext cx="869950" cy="2730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 Semilight" panose="020B0402040204020203" pitchFamily="34" charset="0"/>
                <a:cs typeface="Segoe UI Semilight" panose="020B0402040204020203" pitchFamily="34" charset="0"/>
              </a:rPr>
              <a:t>Sign in</a:t>
            </a:r>
          </a:p>
        </p:txBody>
      </p:sp>
      <p:grpSp>
        <p:nvGrpSpPr>
          <p:cNvPr id="65" name="Network Icon">
            <a:extLst>
              <a:ext uri="{FF2B5EF4-FFF2-40B4-BE49-F238E27FC236}">
                <a16:creationId xmlns:a16="http://schemas.microsoft.com/office/drawing/2014/main" id="{43509B73-658D-7E3B-1C36-0F5E5C0A11A6}"/>
              </a:ext>
            </a:extLst>
          </p:cNvPr>
          <p:cNvGrpSpPr/>
          <p:nvPr/>
        </p:nvGrpSpPr>
        <p:grpSpPr>
          <a:xfrm>
            <a:off x="11644312" y="6351835"/>
            <a:ext cx="248841" cy="201365"/>
            <a:chOff x="1228725" y="739319"/>
            <a:chExt cx="5410201" cy="437796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5D9C942-4E6D-50A7-84DD-77B21FB511E6}"/>
                </a:ext>
              </a:extLst>
            </p:cNvPr>
            <p:cNvCxnSpPr>
              <a:cxnSpLocks/>
            </p:cNvCxnSpPr>
            <p:nvPr/>
          </p:nvCxnSpPr>
          <p:spPr>
            <a:xfrm>
              <a:off x="1228725" y="742950"/>
              <a:ext cx="5410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3C31287-CFF5-6478-FA2F-7760AF7E9E26}"/>
                </a:ext>
              </a:extLst>
            </p:cNvPr>
            <p:cNvCxnSpPr>
              <a:cxnSpLocks/>
            </p:cNvCxnSpPr>
            <p:nvPr/>
          </p:nvCxnSpPr>
          <p:spPr>
            <a:xfrm>
              <a:off x="6638924" y="739319"/>
              <a:ext cx="0" cy="324213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E9F430A-E510-B45D-028D-2E6E7F65E0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8836" y="3849504"/>
              <a:ext cx="470009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EF9C86-DC9F-8440-1CB6-116057535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8824" y="2495599"/>
              <a:ext cx="0" cy="262168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8459C34-431D-6C60-C887-64DD1BEDC36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07" y="4778437"/>
              <a:ext cx="253346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5024840-F730-22A4-0BC6-2BFDEBA352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837" y="3981441"/>
              <a:ext cx="0" cy="5066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E382DDB-50D6-E01C-1297-A422787354B4}"/>
                </a:ext>
              </a:extLst>
            </p:cNvPr>
            <p:cNvCxnSpPr/>
            <p:nvPr/>
          </p:nvCxnSpPr>
          <p:spPr>
            <a:xfrm>
              <a:off x="2718033" y="742950"/>
              <a:ext cx="0" cy="175642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BDD791-C157-C710-DA8C-A79AB9976B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8727" y="2499370"/>
              <a:ext cx="148930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2AA6E32-D7D2-AE17-0D4C-169EEE14E6BF}"/>
                </a:ext>
              </a:extLst>
            </p:cNvPr>
            <p:cNvCxnSpPr/>
            <p:nvPr/>
          </p:nvCxnSpPr>
          <p:spPr>
            <a:xfrm flipV="1">
              <a:off x="1228725" y="742950"/>
              <a:ext cx="0" cy="175642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F82A2A-EACF-B802-3BFE-A605337B204A}"/>
                </a:ext>
              </a:extLst>
            </p:cNvPr>
            <p:cNvCxnSpPr/>
            <p:nvPr/>
          </p:nvCxnSpPr>
          <p:spPr>
            <a:xfrm>
              <a:off x="1228725" y="1434517"/>
              <a:ext cx="149769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E7E8AF4-B492-2441-4445-C5C18FB75463}"/>
                </a:ext>
              </a:extLst>
            </p:cNvPr>
            <p:cNvCxnSpPr>
              <a:cxnSpLocks/>
            </p:cNvCxnSpPr>
            <p:nvPr/>
          </p:nvCxnSpPr>
          <p:spPr>
            <a:xfrm>
              <a:off x="1952625" y="1434517"/>
              <a:ext cx="0" cy="41945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4675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E549B-0D42-991B-DE9F-EC429B16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" r="108"/>
          <a:stretch/>
        </p:blipFill>
        <p:spPr>
          <a:xfrm>
            <a:off x="-624114" y="-351064"/>
            <a:ext cx="13437634" cy="75601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7206A6-C840-F7CE-63EF-4D5F0528F75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5831E-9883-0A17-5F4E-7333EBBA29CC}"/>
              </a:ext>
            </a:extLst>
          </p:cNvPr>
          <p:cNvSpPr/>
          <p:nvPr/>
        </p:nvSpPr>
        <p:spPr>
          <a:xfrm>
            <a:off x="5186361" y="1279965"/>
            <a:ext cx="1819276" cy="1819276"/>
          </a:xfrm>
          <a:prstGeom prst="ellipse">
            <a:avLst/>
          </a:prstGeom>
          <a:blipFill dpi="0" rotWithShape="1">
            <a:blip r:embed="rId5"/>
            <a:srcRect/>
            <a:tile tx="508000" ty="25400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5BF56F-1E4E-E5E9-3EA7-D2C5157AE781}"/>
              </a:ext>
            </a:extLst>
          </p:cNvPr>
          <p:cNvSpPr txBox="1"/>
          <p:nvPr/>
        </p:nvSpPr>
        <p:spPr>
          <a:xfrm>
            <a:off x="0" y="32826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jack</a:t>
            </a:r>
          </a:p>
        </p:txBody>
      </p:sp>
      <p:sp>
        <p:nvSpPr>
          <p:cNvPr id="6" name="Freeform: Shape 5">
            <a:hlinkHover r:id="" action="ppaction://hlinkshowjump?jump=previousslide"/>
            <a:extLst>
              <a:ext uri="{FF2B5EF4-FFF2-40B4-BE49-F238E27FC236}">
                <a16:creationId xmlns:a16="http://schemas.microsoft.com/office/drawing/2014/main" id="{A28013F3-DB08-C002-36CC-74536F567603}"/>
              </a:ext>
            </a:extLst>
          </p:cNvPr>
          <p:cNvSpPr/>
          <p:nvPr/>
        </p:nvSpPr>
        <p:spPr>
          <a:xfrm>
            <a:off x="-419101" y="-285750"/>
            <a:ext cx="13030200" cy="7429500"/>
          </a:xfrm>
          <a:custGeom>
            <a:avLst/>
            <a:gdLst>
              <a:gd name="connsiteX0" fmla="*/ 6080126 w 13030200"/>
              <a:gd name="connsiteY0" fmla="*/ 4360000 h 7429500"/>
              <a:gd name="connsiteX1" fmla="*/ 6080126 w 13030200"/>
              <a:gd name="connsiteY1" fmla="*/ 4633050 h 7429500"/>
              <a:gd name="connsiteX2" fmla="*/ 6950076 w 13030200"/>
              <a:gd name="connsiteY2" fmla="*/ 4633050 h 7429500"/>
              <a:gd name="connsiteX3" fmla="*/ 6950076 w 13030200"/>
              <a:gd name="connsiteY3" fmla="*/ 4360000 h 7429500"/>
              <a:gd name="connsiteX4" fmla="*/ 0 w 13030200"/>
              <a:gd name="connsiteY4" fmla="*/ 0 h 7429500"/>
              <a:gd name="connsiteX5" fmla="*/ 13030200 w 13030200"/>
              <a:gd name="connsiteY5" fmla="*/ 0 h 7429500"/>
              <a:gd name="connsiteX6" fmla="*/ 13030200 w 13030200"/>
              <a:gd name="connsiteY6" fmla="*/ 7429500 h 7429500"/>
              <a:gd name="connsiteX7" fmla="*/ 0 w 13030200"/>
              <a:gd name="connsiteY7" fmla="*/ 7429500 h 742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30200" h="7429500">
                <a:moveTo>
                  <a:pt x="6080126" y="4360000"/>
                </a:moveTo>
                <a:lnTo>
                  <a:pt x="6080126" y="4633050"/>
                </a:lnTo>
                <a:lnTo>
                  <a:pt x="6950076" y="4633050"/>
                </a:lnTo>
                <a:lnTo>
                  <a:pt x="6950076" y="4360000"/>
                </a:lnTo>
                <a:close/>
                <a:moveTo>
                  <a:pt x="0" y="0"/>
                </a:moveTo>
                <a:lnTo>
                  <a:pt x="13030200" y="0"/>
                </a:lnTo>
                <a:lnTo>
                  <a:pt x="13030200" y="7429500"/>
                </a:lnTo>
                <a:lnTo>
                  <a:pt x="0" y="742950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initi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15C042-9816-70C2-E8BB-AA6DC7DD253D}"/>
              </a:ext>
            </a:extLst>
          </p:cNvPr>
          <p:cNvSpPr/>
          <p:nvPr/>
        </p:nvSpPr>
        <p:spPr>
          <a:xfrm>
            <a:off x="5661025" y="4074250"/>
            <a:ext cx="869950" cy="27305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 Semilight" panose="020B0402040204020203" pitchFamily="34" charset="0"/>
                <a:cs typeface="Segoe UI Semilight" panose="020B0402040204020203" pitchFamily="34" charset="0"/>
              </a:rPr>
              <a:t>Sign in</a:t>
            </a:r>
          </a:p>
        </p:txBody>
      </p:sp>
      <p:grpSp>
        <p:nvGrpSpPr>
          <p:cNvPr id="12" name="Network Icon">
            <a:extLst>
              <a:ext uri="{FF2B5EF4-FFF2-40B4-BE49-F238E27FC236}">
                <a16:creationId xmlns:a16="http://schemas.microsoft.com/office/drawing/2014/main" id="{C8680F38-11F3-2CB3-D29F-2247A8460F10}"/>
              </a:ext>
            </a:extLst>
          </p:cNvPr>
          <p:cNvGrpSpPr/>
          <p:nvPr/>
        </p:nvGrpSpPr>
        <p:grpSpPr>
          <a:xfrm>
            <a:off x="11644312" y="6351835"/>
            <a:ext cx="248841" cy="201365"/>
            <a:chOff x="1228725" y="739319"/>
            <a:chExt cx="5410201" cy="43779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00DF99-1F6F-6EF7-73D9-5AD09B439B87}"/>
                </a:ext>
              </a:extLst>
            </p:cNvPr>
            <p:cNvCxnSpPr>
              <a:cxnSpLocks/>
            </p:cNvCxnSpPr>
            <p:nvPr/>
          </p:nvCxnSpPr>
          <p:spPr>
            <a:xfrm>
              <a:off x="1228725" y="742950"/>
              <a:ext cx="5410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FACEB-1A4D-4CFC-B44A-44AD636DEA1A}"/>
                </a:ext>
              </a:extLst>
            </p:cNvPr>
            <p:cNvCxnSpPr>
              <a:cxnSpLocks/>
            </p:cNvCxnSpPr>
            <p:nvPr/>
          </p:nvCxnSpPr>
          <p:spPr>
            <a:xfrm>
              <a:off x="6638924" y="739319"/>
              <a:ext cx="0" cy="324213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480A07-8940-87AB-9428-8A67AA9AB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8836" y="3849504"/>
              <a:ext cx="470009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5A620D-0E24-D622-7233-3CA472C9D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8824" y="2495599"/>
              <a:ext cx="0" cy="262168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E285AF-6DF3-F489-74CE-A4F3B70E8DD4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07" y="4778437"/>
              <a:ext cx="253346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0AB66-71F8-0CE9-1D2A-85F060F71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837" y="3981441"/>
              <a:ext cx="0" cy="5066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C21DF0-8E7E-1589-C803-38393E6FEACF}"/>
                </a:ext>
              </a:extLst>
            </p:cNvPr>
            <p:cNvCxnSpPr/>
            <p:nvPr/>
          </p:nvCxnSpPr>
          <p:spPr>
            <a:xfrm>
              <a:off x="2718033" y="742950"/>
              <a:ext cx="0" cy="175642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F04C45-E254-7533-69E4-F6C0D10E0C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8727" y="2499370"/>
              <a:ext cx="148930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776E81-7393-8EA5-4B7F-71A0B42FC8DE}"/>
                </a:ext>
              </a:extLst>
            </p:cNvPr>
            <p:cNvCxnSpPr/>
            <p:nvPr/>
          </p:nvCxnSpPr>
          <p:spPr>
            <a:xfrm flipV="1">
              <a:off x="1228725" y="742950"/>
              <a:ext cx="0" cy="175642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E6D3E85-92F2-6FE9-9AD4-1794DA679247}"/>
                </a:ext>
              </a:extLst>
            </p:cNvPr>
            <p:cNvCxnSpPr/>
            <p:nvPr/>
          </p:nvCxnSpPr>
          <p:spPr>
            <a:xfrm>
              <a:off x="1228725" y="1434517"/>
              <a:ext cx="149769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AA605F2-2D43-28C3-BF26-3F7D504A0460}"/>
                </a:ext>
              </a:extLst>
            </p:cNvPr>
            <p:cNvCxnSpPr>
              <a:cxnSpLocks/>
            </p:cNvCxnSpPr>
            <p:nvPr/>
          </p:nvCxnSpPr>
          <p:spPr>
            <a:xfrm>
              <a:off x="1952625" y="1434517"/>
              <a:ext cx="0" cy="41945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2265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Goog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9C27B0"/>
      </a:accent5>
      <a:accent6>
        <a:srgbClr val="656C73"/>
      </a:accent6>
      <a:hlink>
        <a:srgbClr val="0563C1"/>
      </a:hlink>
      <a:folHlink>
        <a:srgbClr val="954F72"/>
      </a:folHlink>
    </a:clrScheme>
    <a:fontScheme name="Custom 7">
      <a:majorFont>
        <a:latin typeface="Ubuntu Bold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PresentationFormat>Widescreen</PresentationFormat>
  <Paragraphs>51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Aptos</vt:lpstr>
      <vt:lpstr>Arial</vt:lpstr>
      <vt:lpstr>Calibri</vt:lpstr>
      <vt:lpstr>Segoe UI</vt:lpstr>
      <vt:lpstr>Segoe UI Black</vt:lpstr>
      <vt:lpstr>Segoe UI Light</vt:lpstr>
      <vt:lpstr>Segoe UI Semibold</vt:lpstr>
      <vt:lpstr>Segoe UI Semilight</vt:lpstr>
      <vt:lpstr>Ubuntu</vt:lpstr>
      <vt:lpstr>Ubuntu Bold</vt:lpstr>
      <vt:lpstr>Office Theme</vt:lpstr>
      <vt:lpstr>1_Office Theme</vt:lpstr>
      <vt:lpstr>Scan to RSVP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slide show, click to exit.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2024-04-05T03:04:25Z</dcterms:created>
  <dcterms:modified xsi:type="dcterms:W3CDTF">2024-04-05T20:08:20Z</dcterms:modified>
</cp:coreProperties>
</file>